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18"/>
  </p:notesMasterIdLst>
  <p:sldIdLst>
    <p:sldId id="256" r:id="rId2"/>
    <p:sldId id="257" r:id="rId3"/>
    <p:sldId id="258" r:id="rId4"/>
    <p:sldId id="259" r:id="rId5"/>
    <p:sldId id="260" r:id="rId6"/>
    <p:sldId id="262" r:id="rId7"/>
    <p:sldId id="264" r:id="rId8"/>
    <p:sldId id="266" r:id="rId9"/>
    <p:sldId id="267" r:id="rId10"/>
    <p:sldId id="268" r:id="rId11"/>
    <p:sldId id="269" r:id="rId12"/>
    <p:sldId id="272" r:id="rId13"/>
    <p:sldId id="275" r:id="rId14"/>
    <p:sldId id="278" r:id="rId15"/>
    <p:sldId id="280" r:id="rId16"/>
    <p:sldId id="282" r:id="rId17"/>
  </p:sldIdLst>
  <p:sldSz cx="12192000" cy="6858000"/>
  <p:notesSz cx="6858000" cy="9144000"/>
  <p:defaultTextStyle>
    <a:defPPr>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0501" autoAdjust="0"/>
  </p:normalViewPr>
  <p:slideViewPr>
    <p:cSldViewPr snapToGrid="0">
      <p:cViewPr varScale="1">
        <p:scale>
          <a:sx n="51" d="100"/>
          <a:sy n="51" d="100"/>
        </p:scale>
        <p:origin x="1476"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Harvita Sternaj (12C)" userId="S::18hsternaj@leavalley.edact.org.uk::143d593b-db31-400f-9ba6-7e8ecdfdf40a" providerId="AD" clId="Web-{E03BBD55-693D-0A53-3433-5FDDC31A3EFD}"/>
    <pc:docChg chg="addSld modSld addMainMaster delMainMaster">
      <pc:chgData name="Harvita Sternaj (12C)" userId="S::18hsternaj@leavalley.edact.org.uk::143d593b-db31-400f-9ba6-7e8ecdfdf40a" providerId="AD" clId="Web-{E03BBD55-693D-0A53-3433-5FDDC31A3EFD}" dt="2024-04-24T10:55:07.902" v="631" actId="20577"/>
      <pc:docMkLst>
        <pc:docMk/>
      </pc:docMkLst>
      <pc:sldChg chg="addSp modSp mod setBg modClrScheme modShow chgLayout">
        <pc:chgData name="Harvita Sternaj (12C)" userId="S::18hsternaj@leavalley.edact.org.uk::143d593b-db31-400f-9ba6-7e8ecdfdf40a" providerId="AD" clId="Web-{E03BBD55-693D-0A53-3433-5FDDC31A3EFD}" dt="2024-04-23T10:42:40.359" v="471"/>
        <pc:sldMkLst>
          <pc:docMk/>
          <pc:sldMk cId="109857222" sldId="256"/>
        </pc:sldMkLst>
        <pc:spChg chg="mod ord">
          <ac:chgData name="Harvita Sternaj (12C)" userId="S::18hsternaj@leavalley.edact.org.uk::143d593b-db31-400f-9ba6-7e8ecdfdf40a" providerId="AD" clId="Web-{E03BBD55-693D-0A53-3433-5FDDC31A3EFD}" dt="2024-04-23T10:42:40.359" v="471"/>
          <ac:spMkLst>
            <pc:docMk/>
            <pc:sldMk cId="109857222" sldId="256"/>
            <ac:spMk id="2" creationId="{00000000-0000-0000-0000-000000000000}"/>
          </ac:spMkLst>
        </pc:spChg>
        <pc:spChg chg="mod ord">
          <ac:chgData name="Harvita Sternaj (12C)" userId="S::18hsternaj@leavalley.edact.org.uk::143d593b-db31-400f-9ba6-7e8ecdfdf40a" providerId="AD" clId="Web-{E03BBD55-693D-0A53-3433-5FDDC31A3EFD}" dt="2024-04-23T10:42:40.359" v="471"/>
          <ac:spMkLst>
            <pc:docMk/>
            <pc:sldMk cId="109857222" sldId="256"/>
            <ac:spMk id="3" creationId="{00000000-0000-0000-0000-000000000000}"/>
          </ac:spMkLst>
        </pc:spChg>
        <pc:spChg chg="add">
          <ac:chgData name="Harvita Sternaj (12C)" userId="S::18hsternaj@leavalley.edact.org.uk::143d593b-db31-400f-9ba6-7e8ecdfdf40a" providerId="AD" clId="Web-{E03BBD55-693D-0A53-3433-5FDDC31A3EFD}" dt="2024-04-23T10:42:40.359" v="471"/>
          <ac:spMkLst>
            <pc:docMk/>
            <pc:sldMk cId="109857222" sldId="256"/>
            <ac:spMk id="10" creationId="{9B37791B-B040-4694-BFDC-8DD132D86E8E}"/>
          </ac:spMkLst>
        </pc:spChg>
        <pc:grpChg chg="add">
          <ac:chgData name="Harvita Sternaj (12C)" userId="S::18hsternaj@leavalley.edact.org.uk::143d593b-db31-400f-9ba6-7e8ecdfdf40a" providerId="AD" clId="Web-{E03BBD55-693D-0A53-3433-5FDDC31A3EFD}" dt="2024-04-23T10:42:40.359" v="471"/>
          <ac:grpSpMkLst>
            <pc:docMk/>
            <pc:sldMk cId="109857222" sldId="256"/>
            <ac:grpSpMk id="12" creationId="{7E1A958F-B13C-493F-9379-F8B2A8E2554A}"/>
          </ac:grpSpMkLst>
        </pc:grpChg>
        <pc:picChg chg="add mod">
          <ac:chgData name="Harvita Sternaj (12C)" userId="S::18hsternaj@leavalley.edact.org.uk::143d593b-db31-400f-9ba6-7e8ecdfdf40a" providerId="AD" clId="Web-{E03BBD55-693D-0A53-3433-5FDDC31A3EFD}" dt="2024-04-23T10:42:40.359" v="471"/>
          <ac:picMkLst>
            <pc:docMk/>
            <pc:sldMk cId="109857222" sldId="256"/>
            <ac:picMk id="4" creationId="{6315590C-4E6F-4794-9E9A-8E8707CAC209}"/>
          </ac:picMkLst>
        </pc:picChg>
        <pc:picChg chg="add mod">
          <ac:chgData name="Harvita Sternaj (12C)" userId="S::18hsternaj@leavalley.edact.org.uk::143d593b-db31-400f-9ba6-7e8ecdfdf40a" providerId="AD" clId="Web-{E03BBD55-693D-0A53-3433-5FDDC31A3EFD}" dt="2024-04-23T10:42:40.359" v="471"/>
          <ac:picMkLst>
            <pc:docMk/>
            <pc:sldMk cId="109857222" sldId="256"/>
            <ac:picMk id="5" creationId="{1459375C-5CC0-6FBD-5B21-55955DA6E69B}"/>
          </ac:picMkLst>
        </pc:picChg>
      </pc:sldChg>
      <pc:sldChg chg="addSp modSp new mod setBg modClrScheme setClrOvrMap chgLayout">
        <pc:chgData name="Harvita Sternaj (12C)" userId="S::18hsternaj@leavalley.edact.org.uk::143d593b-db31-400f-9ba6-7e8ecdfdf40a" providerId="AD" clId="Web-{E03BBD55-693D-0A53-3433-5FDDC31A3EFD}" dt="2024-04-23T10:45:42.566" v="479" actId="1076"/>
        <pc:sldMkLst>
          <pc:docMk/>
          <pc:sldMk cId="154007536" sldId="257"/>
        </pc:sldMkLst>
        <pc:spChg chg="mod ord">
          <ac:chgData name="Harvita Sternaj (12C)" userId="S::18hsternaj@leavalley.edact.org.uk::143d593b-db31-400f-9ba6-7e8ecdfdf40a" providerId="AD" clId="Web-{E03BBD55-693D-0A53-3433-5FDDC31A3EFD}" dt="2024-04-23T10:43:31.829" v="472"/>
          <ac:spMkLst>
            <pc:docMk/>
            <pc:sldMk cId="154007536" sldId="257"/>
            <ac:spMk id="2" creationId="{5E993C5D-2FC3-1097-62CC-386C13CDF121}"/>
          </ac:spMkLst>
        </pc:spChg>
        <pc:spChg chg="mod ord">
          <ac:chgData name="Harvita Sternaj (12C)" userId="S::18hsternaj@leavalley.edact.org.uk::143d593b-db31-400f-9ba6-7e8ecdfdf40a" providerId="AD" clId="Web-{E03BBD55-693D-0A53-3433-5FDDC31A3EFD}" dt="2024-04-23T10:45:42.566" v="479" actId="1076"/>
          <ac:spMkLst>
            <pc:docMk/>
            <pc:sldMk cId="154007536" sldId="257"/>
            <ac:spMk id="3" creationId="{97A4EBF6-7083-BB6E-B70E-0D94CB25ED4B}"/>
          </ac:spMkLst>
        </pc:spChg>
        <pc:spChg chg="add">
          <ac:chgData name="Harvita Sternaj (12C)" userId="S::18hsternaj@leavalley.edact.org.uk::143d593b-db31-400f-9ba6-7e8ecdfdf40a" providerId="AD" clId="Web-{E03BBD55-693D-0A53-3433-5FDDC31A3EFD}" dt="2024-04-23T10:43:31.829" v="472"/>
          <ac:spMkLst>
            <pc:docMk/>
            <pc:sldMk cId="154007536" sldId="257"/>
            <ac:spMk id="8" creationId="{B95B9BA8-1D69-4796-85F5-B6D0BD52354B}"/>
          </ac:spMkLst>
        </pc:spChg>
        <pc:grpChg chg="add">
          <ac:chgData name="Harvita Sternaj (12C)" userId="S::18hsternaj@leavalley.edact.org.uk::143d593b-db31-400f-9ba6-7e8ecdfdf40a" providerId="AD" clId="Web-{E03BBD55-693D-0A53-3433-5FDDC31A3EFD}" dt="2024-04-23T10:43:31.829" v="472"/>
          <ac:grpSpMkLst>
            <pc:docMk/>
            <pc:sldMk cId="154007536" sldId="257"/>
            <ac:grpSpMk id="10" creationId="{4728F330-19FB-4D39-BD0F-53032ABFEB7F}"/>
          </ac:grpSpMkLst>
        </pc:grpChg>
      </pc:sldChg>
      <pc:sldChg chg="modSp new mod modClrScheme chgLayout">
        <pc:chgData name="Harvita Sternaj (12C)" userId="S::18hsternaj@leavalley.edact.org.uk::143d593b-db31-400f-9ba6-7e8ecdfdf40a" providerId="AD" clId="Web-{E03BBD55-693D-0A53-3433-5FDDC31A3EFD}" dt="2024-04-23T08:58:28.573" v="456"/>
        <pc:sldMkLst>
          <pc:docMk/>
          <pc:sldMk cId="4244810356" sldId="258"/>
        </pc:sldMkLst>
        <pc:spChg chg="mod ord">
          <ac:chgData name="Harvita Sternaj (12C)" userId="S::18hsternaj@leavalley.edact.org.uk::143d593b-db31-400f-9ba6-7e8ecdfdf40a" providerId="AD" clId="Web-{E03BBD55-693D-0A53-3433-5FDDC31A3EFD}" dt="2024-04-23T08:58:28.573" v="456"/>
          <ac:spMkLst>
            <pc:docMk/>
            <pc:sldMk cId="4244810356" sldId="258"/>
            <ac:spMk id="2" creationId="{171FC964-5A46-30B3-B32B-F244C8702D34}"/>
          </ac:spMkLst>
        </pc:spChg>
        <pc:spChg chg="mod ord">
          <ac:chgData name="Harvita Sternaj (12C)" userId="S::18hsternaj@leavalley.edact.org.uk::143d593b-db31-400f-9ba6-7e8ecdfdf40a" providerId="AD" clId="Web-{E03BBD55-693D-0A53-3433-5FDDC31A3EFD}" dt="2024-04-23T08:58:28.573" v="456"/>
          <ac:spMkLst>
            <pc:docMk/>
            <pc:sldMk cId="4244810356" sldId="258"/>
            <ac:spMk id="3" creationId="{7851FF0C-ADA4-0433-10B6-D15480808917}"/>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3412650586" sldId="259"/>
        </pc:sldMkLst>
        <pc:spChg chg="mod ord">
          <ac:chgData name="Harvita Sternaj (12C)" userId="S::18hsternaj@leavalley.edact.org.uk::143d593b-db31-400f-9ba6-7e8ecdfdf40a" providerId="AD" clId="Web-{E03BBD55-693D-0A53-3433-5FDDC31A3EFD}" dt="2024-04-23T08:58:28.573" v="456"/>
          <ac:spMkLst>
            <pc:docMk/>
            <pc:sldMk cId="3412650586" sldId="259"/>
            <ac:spMk id="2" creationId="{834C75B9-090B-9FA8-B536-D1FBC9E7B231}"/>
          </ac:spMkLst>
        </pc:spChg>
        <pc:spChg chg="mod ord">
          <ac:chgData name="Harvita Sternaj (12C)" userId="S::18hsternaj@leavalley.edact.org.uk::143d593b-db31-400f-9ba6-7e8ecdfdf40a" providerId="AD" clId="Web-{E03BBD55-693D-0A53-3433-5FDDC31A3EFD}" dt="2024-04-23T08:58:28.573" v="456"/>
          <ac:spMkLst>
            <pc:docMk/>
            <pc:sldMk cId="3412650586" sldId="259"/>
            <ac:spMk id="3" creationId="{16ACD2F6-79DB-A32F-340D-8817A360428C}"/>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3753659284" sldId="260"/>
        </pc:sldMkLst>
        <pc:spChg chg="mod ord">
          <ac:chgData name="Harvita Sternaj (12C)" userId="S::18hsternaj@leavalley.edact.org.uk::143d593b-db31-400f-9ba6-7e8ecdfdf40a" providerId="AD" clId="Web-{E03BBD55-693D-0A53-3433-5FDDC31A3EFD}" dt="2024-04-23T08:58:28.573" v="456"/>
          <ac:spMkLst>
            <pc:docMk/>
            <pc:sldMk cId="3753659284" sldId="260"/>
            <ac:spMk id="2" creationId="{2FB7560C-90B6-4B0D-C671-239351533C71}"/>
          </ac:spMkLst>
        </pc:spChg>
        <pc:spChg chg="mod ord">
          <ac:chgData name="Harvita Sternaj (12C)" userId="S::18hsternaj@leavalley.edact.org.uk::143d593b-db31-400f-9ba6-7e8ecdfdf40a" providerId="AD" clId="Web-{E03BBD55-693D-0A53-3433-5FDDC31A3EFD}" dt="2024-04-23T08:58:28.573" v="456"/>
          <ac:spMkLst>
            <pc:docMk/>
            <pc:sldMk cId="3753659284" sldId="260"/>
            <ac:spMk id="3" creationId="{C0E8392E-AFDD-0051-FC7E-6CB3F08BD025}"/>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1409948558" sldId="261"/>
        </pc:sldMkLst>
        <pc:spChg chg="mod ord">
          <ac:chgData name="Harvita Sternaj (12C)" userId="S::18hsternaj@leavalley.edact.org.uk::143d593b-db31-400f-9ba6-7e8ecdfdf40a" providerId="AD" clId="Web-{E03BBD55-693D-0A53-3433-5FDDC31A3EFD}" dt="2024-04-23T08:58:28.573" v="456"/>
          <ac:spMkLst>
            <pc:docMk/>
            <pc:sldMk cId="1409948558" sldId="261"/>
            <ac:spMk id="2" creationId="{BFA5E8D5-ACAA-EB67-C73B-9F16BD14B3CE}"/>
          </ac:spMkLst>
        </pc:spChg>
        <pc:spChg chg="mod ord">
          <ac:chgData name="Harvita Sternaj (12C)" userId="S::18hsternaj@leavalley.edact.org.uk::143d593b-db31-400f-9ba6-7e8ecdfdf40a" providerId="AD" clId="Web-{E03BBD55-693D-0A53-3433-5FDDC31A3EFD}" dt="2024-04-23T08:58:28.573" v="456"/>
          <ac:spMkLst>
            <pc:docMk/>
            <pc:sldMk cId="1409948558" sldId="261"/>
            <ac:spMk id="3" creationId="{0B52EF05-EA1F-BE6A-73C3-C47AC0843017}"/>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1040235447" sldId="262"/>
        </pc:sldMkLst>
        <pc:spChg chg="mod ord">
          <ac:chgData name="Harvita Sternaj (12C)" userId="S::18hsternaj@leavalley.edact.org.uk::143d593b-db31-400f-9ba6-7e8ecdfdf40a" providerId="AD" clId="Web-{E03BBD55-693D-0A53-3433-5FDDC31A3EFD}" dt="2024-04-23T08:58:28.573" v="456"/>
          <ac:spMkLst>
            <pc:docMk/>
            <pc:sldMk cId="1040235447" sldId="262"/>
            <ac:spMk id="2" creationId="{3FC34B32-D5CD-99DE-C65B-D6358A3216FD}"/>
          </ac:spMkLst>
        </pc:spChg>
        <pc:spChg chg="mod ord">
          <ac:chgData name="Harvita Sternaj (12C)" userId="S::18hsternaj@leavalley.edact.org.uk::143d593b-db31-400f-9ba6-7e8ecdfdf40a" providerId="AD" clId="Web-{E03BBD55-693D-0A53-3433-5FDDC31A3EFD}" dt="2024-04-23T08:58:28.573" v="456"/>
          <ac:spMkLst>
            <pc:docMk/>
            <pc:sldMk cId="1040235447" sldId="262"/>
            <ac:spMk id="3" creationId="{29F0C7BB-3213-71CD-4543-A0913F7E6EF8}"/>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237141402" sldId="263"/>
        </pc:sldMkLst>
        <pc:spChg chg="mod ord">
          <ac:chgData name="Harvita Sternaj (12C)" userId="S::18hsternaj@leavalley.edact.org.uk::143d593b-db31-400f-9ba6-7e8ecdfdf40a" providerId="AD" clId="Web-{E03BBD55-693D-0A53-3433-5FDDC31A3EFD}" dt="2024-04-23T08:58:28.573" v="456"/>
          <ac:spMkLst>
            <pc:docMk/>
            <pc:sldMk cId="237141402" sldId="263"/>
            <ac:spMk id="2" creationId="{44C9A67C-02FA-0F7B-6F62-A938BA6FF8F3}"/>
          </ac:spMkLst>
        </pc:spChg>
        <pc:spChg chg="mod ord">
          <ac:chgData name="Harvita Sternaj (12C)" userId="S::18hsternaj@leavalley.edact.org.uk::143d593b-db31-400f-9ba6-7e8ecdfdf40a" providerId="AD" clId="Web-{E03BBD55-693D-0A53-3433-5FDDC31A3EFD}" dt="2024-04-23T08:58:28.573" v="456"/>
          <ac:spMkLst>
            <pc:docMk/>
            <pc:sldMk cId="237141402" sldId="263"/>
            <ac:spMk id="3" creationId="{0FBB51C1-4FA7-2818-8BAC-6697632F582E}"/>
          </ac:spMkLst>
        </pc:spChg>
      </pc:sldChg>
      <pc:sldChg chg="modSp new mod modClrScheme chgLayout">
        <pc:chgData name="Harvita Sternaj (12C)" userId="S::18hsternaj@leavalley.edact.org.uk::143d593b-db31-400f-9ba6-7e8ecdfdf40a" providerId="AD" clId="Web-{E03BBD55-693D-0A53-3433-5FDDC31A3EFD}" dt="2024-04-23T11:14:00.663" v="511" actId="1076"/>
        <pc:sldMkLst>
          <pc:docMk/>
          <pc:sldMk cId="1024998530" sldId="264"/>
        </pc:sldMkLst>
        <pc:spChg chg="mod ord">
          <ac:chgData name="Harvita Sternaj (12C)" userId="S::18hsternaj@leavalley.edact.org.uk::143d593b-db31-400f-9ba6-7e8ecdfdf40a" providerId="AD" clId="Web-{E03BBD55-693D-0A53-3433-5FDDC31A3EFD}" dt="2024-04-23T08:58:28.573" v="456"/>
          <ac:spMkLst>
            <pc:docMk/>
            <pc:sldMk cId="1024998530" sldId="264"/>
            <ac:spMk id="2" creationId="{EF0CF42C-6220-EB0F-3A62-86B84135E578}"/>
          </ac:spMkLst>
        </pc:spChg>
        <pc:spChg chg="mod ord">
          <ac:chgData name="Harvita Sternaj (12C)" userId="S::18hsternaj@leavalley.edact.org.uk::143d593b-db31-400f-9ba6-7e8ecdfdf40a" providerId="AD" clId="Web-{E03BBD55-693D-0A53-3433-5FDDC31A3EFD}" dt="2024-04-23T11:14:00.663" v="511" actId="1076"/>
          <ac:spMkLst>
            <pc:docMk/>
            <pc:sldMk cId="1024998530" sldId="264"/>
            <ac:spMk id="3" creationId="{365B163E-0664-E506-0C9A-ECD12521C4FA}"/>
          </ac:spMkLst>
        </pc:spChg>
      </pc:sldChg>
      <pc:sldChg chg="modSp new mod modClrScheme chgLayout">
        <pc:chgData name="Harvita Sternaj (12C)" userId="S::18hsternaj@leavalley.edact.org.uk::143d593b-db31-400f-9ba6-7e8ecdfdf40a" providerId="AD" clId="Web-{E03BBD55-693D-0A53-3433-5FDDC31A3EFD}" dt="2024-04-24T10:55:07.902" v="631" actId="20577"/>
        <pc:sldMkLst>
          <pc:docMk/>
          <pc:sldMk cId="2720989963" sldId="265"/>
        </pc:sldMkLst>
        <pc:spChg chg="mod ord">
          <ac:chgData name="Harvita Sternaj (12C)" userId="S::18hsternaj@leavalley.edact.org.uk::143d593b-db31-400f-9ba6-7e8ecdfdf40a" providerId="AD" clId="Web-{E03BBD55-693D-0A53-3433-5FDDC31A3EFD}" dt="2024-04-23T08:58:28.573" v="456"/>
          <ac:spMkLst>
            <pc:docMk/>
            <pc:sldMk cId="2720989963" sldId="265"/>
            <ac:spMk id="2" creationId="{038082ED-CB93-864F-D323-24480B6E28C7}"/>
          </ac:spMkLst>
        </pc:spChg>
        <pc:spChg chg="mod ord">
          <ac:chgData name="Harvita Sternaj (12C)" userId="S::18hsternaj@leavalley.edact.org.uk::143d593b-db31-400f-9ba6-7e8ecdfdf40a" providerId="AD" clId="Web-{E03BBD55-693D-0A53-3433-5FDDC31A3EFD}" dt="2024-04-24T10:55:07.902" v="631" actId="20577"/>
          <ac:spMkLst>
            <pc:docMk/>
            <pc:sldMk cId="2720989963" sldId="265"/>
            <ac:spMk id="3" creationId="{3AB2105C-7D6C-1747-C544-FD56B68BBBCA}"/>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1255927857" sldId="266"/>
        </pc:sldMkLst>
        <pc:spChg chg="mod ord">
          <ac:chgData name="Harvita Sternaj (12C)" userId="S::18hsternaj@leavalley.edact.org.uk::143d593b-db31-400f-9ba6-7e8ecdfdf40a" providerId="AD" clId="Web-{E03BBD55-693D-0A53-3433-5FDDC31A3EFD}" dt="2024-04-23T08:58:28.573" v="456"/>
          <ac:spMkLst>
            <pc:docMk/>
            <pc:sldMk cId="1255927857" sldId="266"/>
            <ac:spMk id="2" creationId="{7E861849-2455-5D89-780E-3EE3A8883063}"/>
          </ac:spMkLst>
        </pc:spChg>
        <pc:spChg chg="mod ord">
          <ac:chgData name="Harvita Sternaj (12C)" userId="S::18hsternaj@leavalley.edact.org.uk::143d593b-db31-400f-9ba6-7e8ecdfdf40a" providerId="AD" clId="Web-{E03BBD55-693D-0A53-3433-5FDDC31A3EFD}" dt="2024-04-23T08:58:28.573" v="456"/>
          <ac:spMkLst>
            <pc:docMk/>
            <pc:sldMk cId="1255927857" sldId="266"/>
            <ac:spMk id="3" creationId="{57139F75-0AC8-45BE-5265-D43493BE0E38}"/>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2536053363" sldId="267"/>
        </pc:sldMkLst>
        <pc:spChg chg="mod ord">
          <ac:chgData name="Harvita Sternaj (12C)" userId="S::18hsternaj@leavalley.edact.org.uk::143d593b-db31-400f-9ba6-7e8ecdfdf40a" providerId="AD" clId="Web-{E03BBD55-693D-0A53-3433-5FDDC31A3EFD}" dt="2024-04-23T08:58:28.573" v="456"/>
          <ac:spMkLst>
            <pc:docMk/>
            <pc:sldMk cId="2536053363" sldId="267"/>
            <ac:spMk id="2" creationId="{6CDF8FAC-99C0-295A-AEAD-2795E99551CD}"/>
          </ac:spMkLst>
        </pc:spChg>
        <pc:spChg chg="mod ord">
          <ac:chgData name="Harvita Sternaj (12C)" userId="S::18hsternaj@leavalley.edact.org.uk::143d593b-db31-400f-9ba6-7e8ecdfdf40a" providerId="AD" clId="Web-{E03BBD55-693D-0A53-3433-5FDDC31A3EFD}" dt="2024-04-23T08:58:28.573" v="456"/>
          <ac:spMkLst>
            <pc:docMk/>
            <pc:sldMk cId="2536053363" sldId="267"/>
            <ac:spMk id="3" creationId="{B27F7498-82A8-7A3B-6E37-9A8E080B5873}"/>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2025208203" sldId="268"/>
        </pc:sldMkLst>
        <pc:spChg chg="mod ord">
          <ac:chgData name="Harvita Sternaj (12C)" userId="S::18hsternaj@leavalley.edact.org.uk::143d593b-db31-400f-9ba6-7e8ecdfdf40a" providerId="AD" clId="Web-{E03BBD55-693D-0A53-3433-5FDDC31A3EFD}" dt="2024-04-23T08:58:28.573" v="456"/>
          <ac:spMkLst>
            <pc:docMk/>
            <pc:sldMk cId="2025208203" sldId="268"/>
            <ac:spMk id="2" creationId="{88F439D5-AC9B-26F6-3628-8A82D2F35F47}"/>
          </ac:spMkLst>
        </pc:spChg>
        <pc:spChg chg="mod ord">
          <ac:chgData name="Harvita Sternaj (12C)" userId="S::18hsternaj@leavalley.edact.org.uk::143d593b-db31-400f-9ba6-7e8ecdfdf40a" providerId="AD" clId="Web-{E03BBD55-693D-0A53-3433-5FDDC31A3EFD}" dt="2024-04-23T08:58:28.573" v="456"/>
          <ac:spMkLst>
            <pc:docMk/>
            <pc:sldMk cId="2025208203" sldId="268"/>
            <ac:spMk id="3" creationId="{2300CA75-A184-CF46-5607-0B8D82FCDBD4}"/>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3138160863" sldId="269"/>
        </pc:sldMkLst>
        <pc:spChg chg="mod ord">
          <ac:chgData name="Harvita Sternaj (12C)" userId="S::18hsternaj@leavalley.edact.org.uk::143d593b-db31-400f-9ba6-7e8ecdfdf40a" providerId="AD" clId="Web-{E03BBD55-693D-0A53-3433-5FDDC31A3EFD}" dt="2024-04-23T08:58:28.573" v="456"/>
          <ac:spMkLst>
            <pc:docMk/>
            <pc:sldMk cId="3138160863" sldId="269"/>
            <ac:spMk id="2" creationId="{A5D9F5D3-95E6-BD52-345A-25B9F96FF8B9}"/>
          </ac:spMkLst>
        </pc:spChg>
        <pc:spChg chg="mod ord">
          <ac:chgData name="Harvita Sternaj (12C)" userId="S::18hsternaj@leavalley.edact.org.uk::143d593b-db31-400f-9ba6-7e8ecdfdf40a" providerId="AD" clId="Web-{E03BBD55-693D-0A53-3433-5FDDC31A3EFD}" dt="2024-04-23T08:58:28.573" v="456"/>
          <ac:spMkLst>
            <pc:docMk/>
            <pc:sldMk cId="3138160863" sldId="269"/>
            <ac:spMk id="3" creationId="{432C6F7F-DC37-0F36-BD76-39749C250389}"/>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2009084536" sldId="270"/>
        </pc:sldMkLst>
        <pc:spChg chg="mod ord">
          <ac:chgData name="Harvita Sternaj (12C)" userId="S::18hsternaj@leavalley.edact.org.uk::143d593b-db31-400f-9ba6-7e8ecdfdf40a" providerId="AD" clId="Web-{E03BBD55-693D-0A53-3433-5FDDC31A3EFD}" dt="2024-04-23T08:58:28.573" v="456"/>
          <ac:spMkLst>
            <pc:docMk/>
            <pc:sldMk cId="2009084536" sldId="270"/>
            <ac:spMk id="2" creationId="{52EA04AC-9AEE-24BB-E103-4B44BB7178F6}"/>
          </ac:spMkLst>
        </pc:spChg>
        <pc:spChg chg="mod ord">
          <ac:chgData name="Harvita Sternaj (12C)" userId="S::18hsternaj@leavalley.edact.org.uk::143d593b-db31-400f-9ba6-7e8ecdfdf40a" providerId="AD" clId="Web-{E03BBD55-693D-0A53-3433-5FDDC31A3EFD}" dt="2024-04-23T08:58:28.573" v="456"/>
          <ac:spMkLst>
            <pc:docMk/>
            <pc:sldMk cId="2009084536" sldId="270"/>
            <ac:spMk id="3" creationId="{310F3A7D-0EE1-7585-AEAA-2A2B4BB50A3A}"/>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1845658600" sldId="271"/>
        </pc:sldMkLst>
        <pc:spChg chg="mod ord">
          <ac:chgData name="Harvita Sternaj (12C)" userId="S::18hsternaj@leavalley.edact.org.uk::143d593b-db31-400f-9ba6-7e8ecdfdf40a" providerId="AD" clId="Web-{E03BBD55-693D-0A53-3433-5FDDC31A3EFD}" dt="2024-04-23T08:58:28.573" v="456"/>
          <ac:spMkLst>
            <pc:docMk/>
            <pc:sldMk cId="1845658600" sldId="271"/>
            <ac:spMk id="2" creationId="{D5AC8AA2-3F4A-94F6-5E23-42E13E405CFA}"/>
          </ac:spMkLst>
        </pc:spChg>
        <pc:spChg chg="mod ord">
          <ac:chgData name="Harvita Sternaj (12C)" userId="S::18hsternaj@leavalley.edact.org.uk::143d593b-db31-400f-9ba6-7e8ecdfdf40a" providerId="AD" clId="Web-{E03BBD55-693D-0A53-3433-5FDDC31A3EFD}" dt="2024-04-23T08:58:28.573" v="456"/>
          <ac:spMkLst>
            <pc:docMk/>
            <pc:sldMk cId="1845658600" sldId="271"/>
            <ac:spMk id="3" creationId="{347F9DEC-49DE-909F-08DE-88DFC7CA4AD9}"/>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2493522299" sldId="272"/>
        </pc:sldMkLst>
        <pc:spChg chg="mod ord">
          <ac:chgData name="Harvita Sternaj (12C)" userId="S::18hsternaj@leavalley.edact.org.uk::143d593b-db31-400f-9ba6-7e8ecdfdf40a" providerId="AD" clId="Web-{E03BBD55-693D-0A53-3433-5FDDC31A3EFD}" dt="2024-04-23T08:58:28.573" v="456"/>
          <ac:spMkLst>
            <pc:docMk/>
            <pc:sldMk cId="2493522299" sldId="272"/>
            <ac:spMk id="2" creationId="{3F9BD9C1-59C3-AEC8-6AE3-4FA8FAA0C8A8}"/>
          </ac:spMkLst>
        </pc:spChg>
        <pc:spChg chg="mod ord">
          <ac:chgData name="Harvita Sternaj (12C)" userId="S::18hsternaj@leavalley.edact.org.uk::143d593b-db31-400f-9ba6-7e8ecdfdf40a" providerId="AD" clId="Web-{E03BBD55-693D-0A53-3433-5FDDC31A3EFD}" dt="2024-04-23T08:58:28.573" v="456"/>
          <ac:spMkLst>
            <pc:docMk/>
            <pc:sldMk cId="2493522299" sldId="272"/>
            <ac:spMk id="3" creationId="{F5691215-C49F-90C3-5CD1-43759F199FC3}"/>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2373543159" sldId="273"/>
        </pc:sldMkLst>
        <pc:spChg chg="mod ord">
          <ac:chgData name="Harvita Sternaj (12C)" userId="S::18hsternaj@leavalley.edact.org.uk::143d593b-db31-400f-9ba6-7e8ecdfdf40a" providerId="AD" clId="Web-{E03BBD55-693D-0A53-3433-5FDDC31A3EFD}" dt="2024-04-23T08:58:28.573" v="456"/>
          <ac:spMkLst>
            <pc:docMk/>
            <pc:sldMk cId="2373543159" sldId="273"/>
            <ac:spMk id="2" creationId="{29367C5E-D35E-9C8B-E213-02490ED09502}"/>
          </ac:spMkLst>
        </pc:spChg>
        <pc:spChg chg="mod ord">
          <ac:chgData name="Harvita Sternaj (12C)" userId="S::18hsternaj@leavalley.edact.org.uk::143d593b-db31-400f-9ba6-7e8ecdfdf40a" providerId="AD" clId="Web-{E03BBD55-693D-0A53-3433-5FDDC31A3EFD}" dt="2024-04-23T08:58:28.573" v="456"/>
          <ac:spMkLst>
            <pc:docMk/>
            <pc:sldMk cId="2373543159" sldId="273"/>
            <ac:spMk id="3" creationId="{5DFF5F35-0392-DAF9-EB57-915B7B097FE2}"/>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1845478922" sldId="274"/>
        </pc:sldMkLst>
        <pc:spChg chg="mod ord">
          <ac:chgData name="Harvita Sternaj (12C)" userId="S::18hsternaj@leavalley.edact.org.uk::143d593b-db31-400f-9ba6-7e8ecdfdf40a" providerId="AD" clId="Web-{E03BBD55-693D-0A53-3433-5FDDC31A3EFD}" dt="2024-04-23T08:58:28.573" v="456"/>
          <ac:spMkLst>
            <pc:docMk/>
            <pc:sldMk cId="1845478922" sldId="274"/>
            <ac:spMk id="2" creationId="{43FD7336-B410-FC36-2192-BD9D6A2C1AC2}"/>
          </ac:spMkLst>
        </pc:spChg>
        <pc:spChg chg="mod ord">
          <ac:chgData name="Harvita Sternaj (12C)" userId="S::18hsternaj@leavalley.edact.org.uk::143d593b-db31-400f-9ba6-7e8ecdfdf40a" providerId="AD" clId="Web-{E03BBD55-693D-0A53-3433-5FDDC31A3EFD}" dt="2024-04-23T08:58:28.573" v="456"/>
          <ac:spMkLst>
            <pc:docMk/>
            <pc:sldMk cId="1845478922" sldId="274"/>
            <ac:spMk id="3" creationId="{191A3F94-B0EB-86FA-2971-D1640F888368}"/>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3908813317" sldId="275"/>
        </pc:sldMkLst>
        <pc:spChg chg="mod ord">
          <ac:chgData name="Harvita Sternaj (12C)" userId="S::18hsternaj@leavalley.edact.org.uk::143d593b-db31-400f-9ba6-7e8ecdfdf40a" providerId="AD" clId="Web-{E03BBD55-693D-0A53-3433-5FDDC31A3EFD}" dt="2024-04-23T08:58:28.573" v="456"/>
          <ac:spMkLst>
            <pc:docMk/>
            <pc:sldMk cId="3908813317" sldId="275"/>
            <ac:spMk id="2" creationId="{A6FC1189-0AA6-8617-F9F4-0601F0631DFA}"/>
          </ac:spMkLst>
        </pc:spChg>
        <pc:spChg chg="mod ord">
          <ac:chgData name="Harvita Sternaj (12C)" userId="S::18hsternaj@leavalley.edact.org.uk::143d593b-db31-400f-9ba6-7e8ecdfdf40a" providerId="AD" clId="Web-{E03BBD55-693D-0A53-3433-5FDDC31A3EFD}" dt="2024-04-23T08:58:28.573" v="456"/>
          <ac:spMkLst>
            <pc:docMk/>
            <pc:sldMk cId="3908813317" sldId="275"/>
            <ac:spMk id="3" creationId="{FB063440-B63C-EEB1-6488-AB967CFB7A44}"/>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1799210761" sldId="276"/>
        </pc:sldMkLst>
        <pc:spChg chg="mod ord">
          <ac:chgData name="Harvita Sternaj (12C)" userId="S::18hsternaj@leavalley.edact.org.uk::143d593b-db31-400f-9ba6-7e8ecdfdf40a" providerId="AD" clId="Web-{E03BBD55-693D-0A53-3433-5FDDC31A3EFD}" dt="2024-04-23T08:58:28.573" v="456"/>
          <ac:spMkLst>
            <pc:docMk/>
            <pc:sldMk cId="1799210761" sldId="276"/>
            <ac:spMk id="2" creationId="{8FD1086C-BE21-4750-F6FE-E39BCB5F6FBC}"/>
          </ac:spMkLst>
        </pc:spChg>
        <pc:spChg chg="mod ord">
          <ac:chgData name="Harvita Sternaj (12C)" userId="S::18hsternaj@leavalley.edact.org.uk::143d593b-db31-400f-9ba6-7e8ecdfdf40a" providerId="AD" clId="Web-{E03BBD55-693D-0A53-3433-5FDDC31A3EFD}" dt="2024-04-23T08:58:28.573" v="456"/>
          <ac:spMkLst>
            <pc:docMk/>
            <pc:sldMk cId="1799210761" sldId="276"/>
            <ac:spMk id="3" creationId="{136D9B8C-9A5D-9508-E840-0C1DDA6E69EE}"/>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2421487523" sldId="277"/>
        </pc:sldMkLst>
        <pc:spChg chg="mod ord">
          <ac:chgData name="Harvita Sternaj (12C)" userId="S::18hsternaj@leavalley.edact.org.uk::143d593b-db31-400f-9ba6-7e8ecdfdf40a" providerId="AD" clId="Web-{E03BBD55-693D-0A53-3433-5FDDC31A3EFD}" dt="2024-04-23T08:58:28.573" v="456"/>
          <ac:spMkLst>
            <pc:docMk/>
            <pc:sldMk cId="2421487523" sldId="277"/>
            <ac:spMk id="2" creationId="{15559370-40F2-8A75-4735-34FDB4BC2C5A}"/>
          </ac:spMkLst>
        </pc:spChg>
        <pc:spChg chg="mod ord">
          <ac:chgData name="Harvita Sternaj (12C)" userId="S::18hsternaj@leavalley.edact.org.uk::143d593b-db31-400f-9ba6-7e8ecdfdf40a" providerId="AD" clId="Web-{E03BBD55-693D-0A53-3433-5FDDC31A3EFD}" dt="2024-04-23T08:58:28.573" v="456"/>
          <ac:spMkLst>
            <pc:docMk/>
            <pc:sldMk cId="2421487523" sldId="277"/>
            <ac:spMk id="3" creationId="{C8410A97-E0F4-07C5-C426-2891723B3248}"/>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2917973871" sldId="278"/>
        </pc:sldMkLst>
        <pc:spChg chg="mod ord">
          <ac:chgData name="Harvita Sternaj (12C)" userId="S::18hsternaj@leavalley.edact.org.uk::143d593b-db31-400f-9ba6-7e8ecdfdf40a" providerId="AD" clId="Web-{E03BBD55-693D-0A53-3433-5FDDC31A3EFD}" dt="2024-04-23T08:58:28.573" v="456"/>
          <ac:spMkLst>
            <pc:docMk/>
            <pc:sldMk cId="2917973871" sldId="278"/>
            <ac:spMk id="2" creationId="{1B3D26F8-1CDF-D35F-8428-5544E96002F6}"/>
          </ac:spMkLst>
        </pc:spChg>
        <pc:spChg chg="mod ord">
          <ac:chgData name="Harvita Sternaj (12C)" userId="S::18hsternaj@leavalley.edact.org.uk::143d593b-db31-400f-9ba6-7e8ecdfdf40a" providerId="AD" clId="Web-{E03BBD55-693D-0A53-3433-5FDDC31A3EFD}" dt="2024-04-23T08:58:28.573" v="456"/>
          <ac:spMkLst>
            <pc:docMk/>
            <pc:sldMk cId="2917973871" sldId="278"/>
            <ac:spMk id="3" creationId="{BBBEFDE3-2366-8063-8F61-890AC0035761}"/>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3082001385" sldId="279"/>
        </pc:sldMkLst>
        <pc:spChg chg="mod ord">
          <ac:chgData name="Harvita Sternaj (12C)" userId="S::18hsternaj@leavalley.edact.org.uk::143d593b-db31-400f-9ba6-7e8ecdfdf40a" providerId="AD" clId="Web-{E03BBD55-693D-0A53-3433-5FDDC31A3EFD}" dt="2024-04-23T08:58:28.573" v="456"/>
          <ac:spMkLst>
            <pc:docMk/>
            <pc:sldMk cId="3082001385" sldId="279"/>
            <ac:spMk id="2" creationId="{167915F8-5A6F-A1C8-23F6-F18D800CBCEF}"/>
          </ac:spMkLst>
        </pc:spChg>
        <pc:spChg chg="mod ord">
          <ac:chgData name="Harvita Sternaj (12C)" userId="S::18hsternaj@leavalley.edact.org.uk::143d593b-db31-400f-9ba6-7e8ecdfdf40a" providerId="AD" clId="Web-{E03BBD55-693D-0A53-3433-5FDDC31A3EFD}" dt="2024-04-23T08:58:28.573" v="456"/>
          <ac:spMkLst>
            <pc:docMk/>
            <pc:sldMk cId="3082001385" sldId="279"/>
            <ac:spMk id="3" creationId="{3B894EF0-553D-2461-B65A-5273718EC3C0}"/>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864637639" sldId="280"/>
        </pc:sldMkLst>
        <pc:spChg chg="mod ord">
          <ac:chgData name="Harvita Sternaj (12C)" userId="S::18hsternaj@leavalley.edact.org.uk::143d593b-db31-400f-9ba6-7e8ecdfdf40a" providerId="AD" clId="Web-{E03BBD55-693D-0A53-3433-5FDDC31A3EFD}" dt="2024-04-23T08:58:28.573" v="456"/>
          <ac:spMkLst>
            <pc:docMk/>
            <pc:sldMk cId="864637639" sldId="280"/>
            <ac:spMk id="2" creationId="{D4B7EA9A-6E2B-B84D-B523-85B3D3DBF272}"/>
          </ac:spMkLst>
        </pc:spChg>
        <pc:spChg chg="mod ord">
          <ac:chgData name="Harvita Sternaj (12C)" userId="S::18hsternaj@leavalley.edact.org.uk::143d593b-db31-400f-9ba6-7e8ecdfdf40a" providerId="AD" clId="Web-{E03BBD55-693D-0A53-3433-5FDDC31A3EFD}" dt="2024-04-23T08:58:28.573" v="456"/>
          <ac:spMkLst>
            <pc:docMk/>
            <pc:sldMk cId="864637639" sldId="280"/>
            <ac:spMk id="3" creationId="{EF26D16A-CBAE-2FF0-41D2-B0AFE66E83AD}"/>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1760796519" sldId="281"/>
        </pc:sldMkLst>
        <pc:spChg chg="mod ord">
          <ac:chgData name="Harvita Sternaj (12C)" userId="S::18hsternaj@leavalley.edact.org.uk::143d593b-db31-400f-9ba6-7e8ecdfdf40a" providerId="AD" clId="Web-{E03BBD55-693D-0A53-3433-5FDDC31A3EFD}" dt="2024-04-23T08:58:28.573" v="456"/>
          <ac:spMkLst>
            <pc:docMk/>
            <pc:sldMk cId="1760796519" sldId="281"/>
            <ac:spMk id="2" creationId="{2DEC9A17-4763-EBFD-C4DB-199BE306B3BE}"/>
          </ac:spMkLst>
        </pc:spChg>
        <pc:spChg chg="mod ord">
          <ac:chgData name="Harvita Sternaj (12C)" userId="S::18hsternaj@leavalley.edact.org.uk::143d593b-db31-400f-9ba6-7e8ecdfdf40a" providerId="AD" clId="Web-{E03BBD55-693D-0A53-3433-5FDDC31A3EFD}" dt="2024-04-23T08:58:28.573" v="456"/>
          <ac:spMkLst>
            <pc:docMk/>
            <pc:sldMk cId="1760796519" sldId="281"/>
            <ac:spMk id="3" creationId="{0A01C687-DB59-90CE-0C6D-AAAE05322C42}"/>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3722040566" sldId="282"/>
        </pc:sldMkLst>
        <pc:spChg chg="mod ord">
          <ac:chgData name="Harvita Sternaj (12C)" userId="S::18hsternaj@leavalley.edact.org.uk::143d593b-db31-400f-9ba6-7e8ecdfdf40a" providerId="AD" clId="Web-{E03BBD55-693D-0A53-3433-5FDDC31A3EFD}" dt="2024-04-23T08:58:28.573" v="456"/>
          <ac:spMkLst>
            <pc:docMk/>
            <pc:sldMk cId="3722040566" sldId="282"/>
            <ac:spMk id="2" creationId="{DA830968-262A-7DA3-7425-471A62EDDD12}"/>
          </ac:spMkLst>
        </pc:spChg>
        <pc:spChg chg="mod ord">
          <ac:chgData name="Harvita Sternaj (12C)" userId="S::18hsternaj@leavalley.edact.org.uk::143d593b-db31-400f-9ba6-7e8ecdfdf40a" providerId="AD" clId="Web-{E03BBD55-693D-0A53-3433-5FDDC31A3EFD}" dt="2024-04-23T08:58:28.573" v="456"/>
          <ac:spMkLst>
            <pc:docMk/>
            <pc:sldMk cId="3722040566" sldId="282"/>
            <ac:spMk id="3" creationId="{B174BCA0-2EDA-C4BB-BFDC-5D38AD9837A9}"/>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1829726413" sldId="283"/>
        </pc:sldMkLst>
        <pc:spChg chg="mod ord">
          <ac:chgData name="Harvita Sternaj (12C)" userId="S::18hsternaj@leavalley.edact.org.uk::143d593b-db31-400f-9ba6-7e8ecdfdf40a" providerId="AD" clId="Web-{E03BBD55-693D-0A53-3433-5FDDC31A3EFD}" dt="2024-04-23T08:58:28.573" v="456"/>
          <ac:spMkLst>
            <pc:docMk/>
            <pc:sldMk cId="1829726413" sldId="283"/>
            <ac:spMk id="2" creationId="{C6B66D62-5E92-DB5D-8B45-3DB31CD7F536}"/>
          </ac:spMkLst>
        </pc:spChg>
        <pc:spChg chg="mod ord">
          <ac:chgData name="Harvita Sternaj (12C)" userId="S::18hsternaj@leavalley.edact.org.uk::143d593b-db31-400f-9ba6-7e8ecdfdf40a" providerId="AD" clId="Web-{E03BBD55-693D-0A53-3433-5FDDC31A3EFD}" dt="2024-04-23T08:58:28.573" v="456"/>
          <ac:spMkLst>
            <pc:docMk/>
            <pc:sldMk cId="1829726413" sldId="283"/>
            <ac:spMk id="3" creationId="{C95BA85D-43D2-FC1D-E265-9A0EDF91E9CF}"/>
          </ac:spMkLst>
        </pc:spChg>
      </pc:sldChg>
      <pc:sldChg chg="modSp new mod modClrScheme chgLayout">
        <pc:chgData name="Harvita Sternaj (12C)" userId="S::18hsternaj@leavalley.edact.org.uk::143d593b-db31-400f-9ba6-7e8ecdfdf40a" providerId="AD" clId="Web-{E03BBD55-693D-0A53-3433-5FDDC31A3EFD}" dt="2024-04-23T08:58:28.573" v="456"/>
        <pc:sldMkLst>
          <pc:docMk/>
          <pc:sldMk cId="3398824773" sldId="284"/>
        </pc:sldMkLst>
        <pc:spChg chg="mod ord">
          <ac:chgData name="Harvita Sternaj (12C)" userId="S::18hsternaj@leavalley.edact.org.uk::143d593b-db31-400f-9ba6-7e8ecdfdf40a" providerId="AD" clId="Web-{E03BBD55-693D-0A53-3433-5FDDC31A3EFD}" dt="2024-04-23T08:58:28.573" v="456"/>
          <ac:spMkLst>
            <pc:docMk/>
            <pc:sldMk cId="3398824773" sldId="284"/>
            <ac:spMk id="2" creationId="{1128A862-222C-BFD2-01C1-A3C42452A5C8}"/>
          </ac:spMkLst>
        </pc:spChg>
        <pc:spChg chg="mod ord">
          <ac:chgData name="Harvita Sternaj (12C)" userId="S::18hsternaj@leavalley.edact.org.uk::143d593b-db31-400f-9ba6-7e8ecdfdf40a" providerId="AD" clId="Web-{E03BBD55-693D-0A53-3433-5FDDC31A3EFD}" dt="2024-04-23T08:58:28.573" v="456"/>
          <ac:spMkLst>
            <pc:docMk/>
            <pc:sldMk cId="3398824773" sldId="284"/>
            <ac:spMk id="3" creationId="{E7A36B00-A313-940C-5901-086721E0F527}"/>
          </ac:spMkLst>
        </pc:spChg>
      </pc:sldChg>
      <pc:sldMasterChg chg="del delSldLayout">
        <pc:chgData name="Harvita Sternaj (12C)" userId="S::18hsternaj@leavalley.edact.org.uk::143d593b-db31-400f-9ba6-7e8ecdfdf40a" providerId="AD" clId="Web-{E03BBD55-693D-0A53-3433-5FDDC31A3EFD}" dt="2024-04-23T08:58:22.620" v="455"/>
        <pc:sldMasterMkLst>
          <pc:docMk/>
          <pc:sldMasterMk cId="2460954070" sldId="2147483660"/>
        </pc:sldMasterMkLst>
        <pc:sldLayoutChg chg="del">
          <pc:chgData name="Harvita Sternaj (12C)" userId="S::18hsternaj@leavalley.edact.org.uk::143d593b-db31-400f-9ba6-7e8ecdfdf40a" providerId="AD" clId="Web-{E03BBD55-693D-0A53-3433-5FDDC31A3EFD}" dt="2024-04-23T08:58:22.620" v="455"/>
          <pc:sldLayoutMkLst>
            <pc:docMk/>
            <pc:sldMasterMk cId="2460954070" sldId="2147483660"/>
            <pc:sldLayoutMk cId="2385387890" sldId="2147483661"/>
          </pc:sldLayoutMkLst>
        </pc:sldLayoutChg>
        <pc:sldLayoutChg chg="del">
          <pc:chgData name="Harvita Sternaj (12C)" userId="S::18hsternaj@leavalley.edact.org.uk::143d593b-db31-400f-9ba6-7e8ecdfdf40a" providerId="AD" clId="Web-{E03BBD55-693D-0A53-3433-5FDDC31A3EFD}" dt="2024-04-23T08:58:22.620" v="455"/>
          <pc:sldLayoutMkLst>
            <pc:docMk/>
            <pc:sldMasterMk cId="2460954070" sldId="2147483660"/>
            <pc:sldLayoutMk cId="949138452" sldId="2147483662"/>
          </pc:sldLayoutMkLst>
        </pc:sldLayoutChg>
        <pc:sldLayoutChg chg="del">
          <pc:chgData name="Harvita Sternaj (12C)" userId="S::18hsternaj@leavalley.edact.org.uk::143d593b-db31-400f-9ba6-7e8ecdfdf40a" providerId="AD" clId="Web-{E03BBD55-693D-0A53-3433-5FDDC31A3EFD}" dt="2024-04-23T08:58:22.620" v="455"/>
          <pc:sldLayoutMkLst>
            <pc:docMk/>
            <pc:sldMasterMk cId="2460954070" sldId="2147483660"/>
            <pc:sldLayoutMk cId="2591524520" sldId="2147483663"/>
          </pc:sldLayoutMkLst>
        </pc:sldLayoutChg>
        <pc:sldLayoutChg chg="del">
          <pc:chgData name="Harvita Sternaj (12C)" userId="S::18hsternaj@leavalley.edact.org.uk::143d593b-db31-400f-9ba6-7e8ecdfdf40a" providerId="AD" clId="Web-{E03BBD55-693D-0A53-3433-5FDDC31A3EFD}" dt="2024-04-23T08:58:22.620" v="455"/>
          <pc:sldLayoutMkLst>
            <pc:docMk/>
            <pc:sldMasterMk cId="2460954070" sldId="2147483660"/>
            <pc:sldLayoutMk cId="1203092039" sldId="2147483664"/>
          </pc:sldLayoutMkLst>
        </pc:sldLayoutChg>
        <pc:sldLayoutChg chg="del">
          <pc:chgData name="Harvita Sternaj (12C)" userId="S::18hsternaj@leavalley.edact.org.uk::143d593b-db31-400f-9ba6-7e8ecdfdf40a" providerId="AD" clId="Web-{E03BBD55-693D-0A53-3433-5FDDC31A3EFD}" dt="2024-04-23T08:58:22.620" v="455"/>
          <pc:sldLayoutMkLst>
            <pc:docMk/>
            <pc:sldMasterMk cId="2460954070" sldId="2147483660"/>
            <pc:sldLayoutMk cId="3733172339" sldId="2147483665"/>
          </pc:sldLayoutMkLst>
        </pc:sldLayoutChg>
        <pc:sldLayoutChg chg="del">
          <pc:chgData name="Harvita Sternaj (12C)" userId="S::18hsternaj@leavalley.edact.org.uk::143d593b-db31-400f-9ba6-7e8ecdfdf40a" providerId="AD" clId="Web-{E03BBD55-693D-0A53-3433-5FDDC31A3EFD}" dt="2024-04-23T08:58:22.620" v="455"/>
          <pc:sldLayoutMkLst>
            <pc:docMk/>
            <pc:sldMasterMk cId="2460954070" sldId="2147483660"/>
            <pc:sldLayoutMk cId="3210312558" sldId="2147483666"/>
          </pc:sldLayoutMkLst>
        </pc:sldLayoutChg>
        <pc:sldLayoutChg chg="del">
          <pc:chgData name="Harvita Sternaj (12C)" userId="S::18hsternaj@leavalley.edact.org.uk::143d593b-db31-400f-9ba6-7e8ecdfdf40a" providerId="AD" clId="Web-{E03BBD55-693D-0A53-3433-5FDDC31A3EFD}" dt="2024-04-23T08:58:22.620" v="455"/>
          <pc:sldLayoutMkLst>
            <pc:docMk/>
            <pc:sldMasterMk cId="2460954070" sldId="2147483660"/>
            <pc:sldLayoutMk cId="3146388984" sldId="2147483667"/>
          </pc:sldLayoutMkLst>
        </pc:sldLayoutChg>
        <pc:sldLayoutChg chg="del">
          <pc:chgData name="Harvita Sternaj (12C)" userId="S::18hsternaj@leavalley.edact.org.uk::143d593b-db31-400f-9ba6-7e8ecdfdf40a" providerId="AD" clId="Web-{E03BBD55-693D-0A53-3433-5FDDC31A3EFD}" dt="2024-04-23T08:58:22.620" v="455"/>
          <pc:sldLayoutMkLst>
            <pc:docMk/>
            <pc:sldMasterMk cId="2460954070" sldId="2147483660"/>
            <pc:sldLayoutMk cId="3171841454" sldId="2147483668"/>
          </pc:sldLayoutMkLst>
        </pc:sldLayoutChg>
        <pc:sldLayoutChg chg="del">
          <pc:chgData name="Harvita Sternaj (12C)" userId="S::18hsternaj@leavalley.edact.org.uk::143d593b-db31-400f-9ba6-7e8ecdfdf40a" providerId="AD" clId="Web-{E03BBD55-693D-0A53-3433-5FDDC31A3EFD}" dt="2024-04-23T08:58:22.620" v="455"/>
          <pc:sldLayoutMkLst>
            <pc:docMk/>
            <pc:sldMasterMk cId="2460954070" sldId="2147483660"/>
            <pc:sldLayoutMk cId="1718958274" sldId="2147483669"/>
          </pc:sldLayoutMkLst>
        </pc:sldLayoutChg>
        <pc:sldLayoutChg chg="del">
          <pc:chgData name="Harvita Sternaj (12C)" userId="S::18hsternaj@leavalley.edact.org.uk::143d593b-db31-400f-9ba6-7e8ecdfdf40a" providerId="AD" clId="Web-{E03BBD55-693D-0A53-3433-5FDDC31A3EFD}" dt="2024-04-23T08:58:22.620" v="455"/>
          <pc:sldLayoutMkLst>
            <pc:docMk/>
            <pc:sldMasterMk cId="2460954070" sldId="2147483660"/>
            <pc:sldLayoutMk cId="2202905451" sldId="2147483670"/>
          </pc:sldLayoutMkLst>
        </pc:sldLayoutChg>
        <pc:sldLayoutChg chg="del">
          <pc:chgData name="Harvita Sternaj (12C)" userId="S::18hsternaj@leavalley.edact.org.uk::143d593b-db31-400f-9ba6-7e8ecdfdf40a" providerId="AD" clId="Web-{E03BBD55-693D-0A53-3433-5FDDC31A3EFD}" dt="2024-04-23T08:58:22.620" v="455"/>
          <pc:sldLayoutMkLst>
            <pc:docMk/>
            <pc:sldMasterMk cId="2460954070" sldId="2147483660"/>
            <pc:sldLayoutMk cId="3479445657" sldId="2147483671"/>
          </pc:sldLayoutMkLst>
        </pc:sldLayoutChg>
      </pc:sldMasterChg>
      <pc:sldMasterChg chg="add del addSldLayout delSldLayout modSldLayout">
        <pc:chgData name="Harvita Sternaj (12C)" userId="S::18hsternaj@leavalley.edact.org.uk::143d593b-db31-400f-9ba6-7e8ecdfdf40a" providerId="AD" clId="Web-{E03BBD55-693D-0A53-3433-5FDDC31A3EFD}" dt="2024-04-23T08:58:28.573" v="456"/>
        <pc:sldMasterMkLst>
          <pc:docMk/>
          <pc:sldMasterMk cId="250032648" sldId="2147483672"/>
        </pc:sldMasterMkLst>
        <pc:sldLayoutChg chg="add del mod replId">
          <pc:chgData name="Harvita Sternaj (12C)" userId="S::18hsternaj@leavalley.edact.org.uk::143d593b-db31-400f-9ba6-7e8ecdfdf40a" providerId="AD" clId="Web-{E03BBD55-693D-0A53-3433-5FDDC31A3EFD}" dt="2024-04-23T08:58:28.573" v="456"/>
          <pc:sldLayoutMkLst>
            <pc:docMk/>
            <pc:sldMasterMk cId="250032648" sldId="2147483672"/>
            <pc:sldLayoutMk cId="3494433389" sldId="2147483673"/>
          </pc:sldLayoutMkLst>
        </pc:sldLayoutChg>
        <pc:sldLayoutChg chg="add del mod replId">
          <pc:chgData name="Harvita Sternaj (12C)" userId="S::18hsternaj@leavalley.edact.org.uk::143d593b-db31-400f-9ba6-7e8ecdfdf40a" providerId="AD" clId="Web-{E03BBD55-693D-0A53-3433-5FDDC31A3EFD}" dt="2024-04-23T08:58:28.573" v="456"/>
          <pc:sldLayoutMkLst>
            <pc:docMk/>
            <pc:sldMasterMk cId="250032648" sldId="2147483672"/>
            <pc:sldLayoutMk cId="138121409" sldId="2147483674"/>
          </pc:sldLayoutMkLst>
        </pc:sldLayoutChg>
        <pc:sldLayoutChg chg="add del mod replId">
          <pc:chgData name="Harvita Sternaj (12C)" userId="S::18hsternaj@leavalley.edact.org.uk::143d593b-db31-400f-9ba6-7e8ecdfdf40a" providerId="AD" clId="Web-{E03BBD55-693D-0A53-3433-5FDDC31A3EFD}" dt="2024-04-23T08:58:28.573" v="456"/>
          <pc:sldLayoutMkLst>
            <pc:docMk/>
            <pc:sldMasterMk cId="250032648" sldId="2147483672"/>
            <pc:sldLayoutMk cId="3849113413" sldId="2147483675"/>
          </pc:sldLayoutMkLst>
        </pc:sldLayoutChg>
        <pc:sldLayoutChg chg="add del mod replId">
          <pc:chgData name="Harvita Sternaj (12C)" userId="S::18hsternaj@leavalley.edact.org.uk::143d593b-db31-400f-9ba6-7e8ecdfdf40a" providerId="AD" clId="Web-{E03BBD55-693D-0A53-3433-5FDDC31A3EFD}" dt="2024-04-23T08:58:28.573" v="456"/>
          <pc:sldLayoutMkLst>
            <pc:docMk/>
            <pc:sldMasterMk cId="250032648" sldId="2147483672"/>
            <pc:sldLayoutMk cId="253791853" sldId="2147483676"/>
          </pc:sldLayoutMkLst>
        </pc:sldLayoutChg>
        <pc:sldLayoutChg chg="add del mod replId">
          <pc:chgData name="Harvita Sternaj (12C)" userId="S::18hsternaj@leavalley.edact.org.uk::143d593b-db31-400f-9ba6-7e8ecdfdf40a" providerId="AD" clId="Web-{E03BBD55-693D-0A53-3433-5FDDC31A3EFD}" dt="2024-04-23T08:58:28.573" v="456"/>
          <pc:sldLayoutMkLst>
            <pc:docMk/>
            <pc:sldMasterMk cId="250032648" sldId="2147483672"/>
            <pc:sldLayoutMk cId="44282371" sldId="2147483677"/>
          </pc:sldLayoutMkLst>
        </pc:sldLayoutChg>
        <pc:sldLayoutChg chg="add del mod replId">
          <pc:chgData name="Harvita Sternaj (12C)" userId="S::18hsternaj@leavalley.edact.org.uk::143d593b-db31-400f-9ba6-7e8ecdfdf40a" providerId="AD" clId="Web-{E03BBD55-693D-0A53-3433-5FDDC31A3EFD}" dt="2024-04-23T08:58:28.573" v="456"/>
          <pc:sldLayoutMkLst>
            <pc:docMk/>
            <pc:sldMasterMk cId="250032648" sldId="2147483672"/>
            <pc:sldLayoutMk cId="3844609643" sldId="2147483678"/>
          </pc:sldLayoutMkLst>
        </pc:sldLayoutChg>
        <pc:sldLayoutChg chg="add del mod replId">
          <pc:chgData name="Harvita Sternaj (12C)" userId="S::18hsternaj@leavalley.edact.org.uk::143d593b-db31-400f-9ba6-7e8ecdfdf40a" providerId="AD" clId="Web-{E03BBD55-693D-0A53-3433-5FDDC31A3EFD}" dt="2024-04-23T08:58:28.573" v="456"/>
          <pc:sldLayoutMkLst>
            <pc:docMk/>
            <pc:sldMasterMk cId="250032648" sldId="2147483672"/>
            <pc:sldLayoutMk cId="2491086613" sldId="2147483679"/>
          </pc:sldLayoutMkLst>
        </pc:sldLayoutChg>
        <pc:sldLayoutChg chg="add del mod replId">
          <pc:chgData name="Harvita Sternaj (12C)" userId="S::18hsternaj@leavalley.edact.org.uk::143d593b-db31-400f-9ba6-7e8ecdfdf40a" providerId="AD" clId="Web-{E03BBD55-693D-0A53-3433-5FDDC31A3EFD}" dt="2024-04-23T08:58:28.573" v="456"/>
          <pc:sldLayoutMkLst>
            <pc:docMk/>
            <pc:sldMasterMk cId="250032648" sldId="2147483672"/>
            <pc:sldLayoutMk cId="1649075206" sldId="2147483680"/>
          </pc:sldLayoutMkLst>
        </pc:sldLayoutChg>
        <pc:sldLayoutChg chg="add del mod replId">
          <pc:chgData name="Harvita Sternaj (12C)" userId="S::18hsternaj@leavalley.edact.org.uk::143d593b-db31-400f-9ba6-7e8ecdfdf40a" providerId="AD" clId="Web-{E03BBD55-693D-0A53-3433-5FDDC31A3EFD}" dt="2024-04-23T08:58:28.573" v="456"/>
          <pc:sldLayoutMkLst>
            <pc:docMk/>
            <pc:sldMasterMk cId="250032648" sldId="2147483672"/>
            <pc:sldLayoutMk cId="3873282076" sldId="2147483681"/>
          </pc:sldLayoutMkLst>
        </pc:sldLayoutChg>
        <pc:sldLayoutChg chg="add del mod replId">
          <pc:chgData name="Harvita Sternaj (12C)" userId="S::18hsternaj@leavalley.edact.org.uk::143d593b-db31-400f-9ba6-7e8ecdfdf40a" providerId="AD" clId="Web-{E03BBD55-693D-0A53-3433-5FDDC31A3EFD}" dt="2024-04-23T08:58:28.573" v="456"/>
          <pc:sldLayoutMkLst>
            <pc:docMk/>
            <pc:sldMasterMk cId="250032648" sldId="2147483672"/>
            <pc:sldLayoutMk cId="3913528256" sldId="2147483682"/>
          </pc:sldLayoutMkLst>
        </pc:sldLayoutChg>
        <pc:sldLayoutChg chg="add del mod replId">
          <pc:chgData name="Harvita Sternaj (12C)" userId="S::18hsternaj@leavalley.edact.org.uk::143d593b-db31-400f-9ba6-7e8ecdfdf40a" providerId="AD" clId="Web-{E03BBD55-693D-0A53-3433-5FDDC31A3EFD}" dt="2024-04-23T08:58:28.573" v="456"/>
          <pc:sldLayoutMkLst>
            <pc:docMk/>
            <pc:sldMasterMk cId="250032648" sldId="2147483672"/>
            <pc:sldLayoutMk cId="918418142" sldId="2147483683"/>
          </pc:sldLayoutMkLst>
        </pc:sldLayoutChg>
      </pc:sldMasterChg>
      <pc:sldMasterChg chg="add addSldLayout modSldLayout">
        <pc:chgData name="Harvita Sternaj (12C)" userId="S::18hsternaj@leavalley.edact.org.uk::143d593b-db31-400f-9ba6-7e8ecdfdf40a" providerId="AD" clId="Web-{E03BBD55-693D-0A53-3433-5FDDC31A3EFD}" dt="2024-04-23T08:58:28.573" v="456"/>
        <pc:sldMasterMkLst>
          <pc:docMk/>
          <pc:sldMasterMk cId="2381995760" sldId="2147483684"/>
        </pc:sldMasterMkLst>
        <pc:sldLayoutChg chg="add mod replId">
          <pc:chgData name="Harvita Sternaj (12C)" userId="S::18hsternaj@leavalley.edact.org.uk::143d593b-db31-400f-9ba6-7e8ecdfdf40a" providerId="AD" clId="Web-{E03BBD55-693D-0A53-3433-5FDDC31A3EFD}" dt="2024-04-23T08:58:28.573" v="456"/>
          <pc:sldLayoutMkLst>
            <pc:docMk/>
            <pc:sldMasterMk cId="2381995760" sldId="2147483684"/>
            <pc:sldLayoutMk cId="1356957927" sldId="2147483685"/>
          </pc:sldLayoutMkLst>
        </pc:sldLayoutChg>
        <pc:sldLayoutChg chg="add mod replId">
          <pc:chgData name="Harvita Sternaj (12C)" userId="S::18hsternaj@leavalley.edact.org.uk::143d593b-db31-400f-9ba6-7e8ecdfdf40a" providerId="AD" clId="Web-{E03BBD55-693D-0A53-3433-5FDDC31A3EFD}" dt="2024-04-23T08:58:28.573" v="456"/>
          <pc:sldLayoutMkLst>
            <pc:docMk/>
            <pc:sldMasterMk cId="2381995760" sldId="2147483684"/>
            <pc:sldLayoutMk cId="304956294" sldId="2147483686"/>
          </pc:sldLayoutMkLst>
        </pc:sldLayoutChg>
        <pc:sldLayoutChg chg="add mod replId">
          <pc:chgData name="Harvita Sternaj (12C)" userId="S::18hsternaj@leavalley.edact.org.uk::143d593b-db31-400f-9ba6-7e8ecdfdf40a" providerId="AD" clId="Web-{E03BBD55-693D-0A53-3433-5FDDC31A3EFD}" dt="2024-04-23T08:58:28.573" v="456"/>
          <pc:sldLayoutMkLst>
            <pc:docMk/>
            <pc:sldMasterMk cId="2381995760" sldId="2147483684"/>
            <pc:sldLayoutMk cId="69346213" sldId="2147483687"/>
          </pc:sldLayoutMkLst>
        </pc:sldLayoutChg>
        <pc:sldLayoutChg chg="add mod replId">
          <pc:chgData name="Harvita Sternaj (12C)" userId="S::18hsternaj@leavalley.edact.org.uk::143d593b-db31-400f-9ba6-7e8ecdfdf40a" providerId="AD" clId="Web-{E03BBD55-693D-0A53-3433-5FDDC31A3EFD}" dt="2024-04-23T08:58:28.573" v="456"/>
          <pc:sldLayoutMkLst>
            <pc:docMk/>
            <pc:sldMasterMk cId="2381995760" sldId="2147483684"/>
            <pc:sldLayoutMk cId="4226296414" sldId="2147483688"/>
          </pc:sldLayoutMkLst>
        </pc:sldLayoutChg>
        <pc:sldLayoutChg chg="add mod replId">
          <pc:chgData name="Harvita Sternaj (12C)" userId="S::18hsternaj@leavalley.edact.org.uk::143d593b-db31-400f-9ba6-7e8ecdfdf40a" providerId="AD" clId="Web-{E03BBD55-693D-0A53-3433-5FDDC31A3EFD}" dt="2024-04-23T08:58:28.573" v="456"/>
          <pc:sldLayoutMkLst>
            <pc:docMk/>
            <pc:sldMasterMk cId="2381995760" sldId="2147483684"/>
            <pc:sldLayoutMk cId="33892168" sldId="2147483689"/>
          </pc:sldLayoutMkLst>
        </pc:sldLayoutChg>
        <pc:sldLayoutChg chg="add mod replId">
          <pc:chgData name="Harvita Sternaj (12C)" userId="S::18hsternaj@leavalley.edact.org.uk::143d593b-db31-400f-9ba6-7e8ecdfdf40a" providerId="AD" clId="Web-{E03BBD55-693D-0A53-3433-5FDDC31A3EFD}" dt="2024-04-23T08:58:28.573" v="456"/>
          <pc:sldLayoutMkLst>
            <pc:docMk/>
            <pc:sldMasterMk cId="2381995760" sldId="2147483684"/>
            <pc:sldLayoutMk cId="947674010" sldId="2147483690"/>
          </pc:sldLayoutMkLst>
        </pc:sldLayoutChg>
        <pc:sldLayoutChg chg="add mod replId">
          <pc:chgData name="Harvita Sternaj (12C)" userId="S::18hsternaj@leavalley.edact.org.uk::143d593b-db31-400f-9ba6-7e8ecdfdf40a" providerId="AD" clId="Web-{E03BBD55-693D-0A53-3433-5FDDC31A3EFD}" dt="2024-04-23T08:58:28.573" v="456"/>
          <pc:sldLayoutMkLst>
            <pc:docMk/>
            <pc:sldMasterMk cId="2381995760" sldId="2147483684"/>
            <pc:sldLayoutMk cId="713142778" sldId="2147483691"/>
          </pc:sldLayoutMkLst>
        </pc:sldLayoutChg>
        <pc:sldLayoutChg chg="add mod replId">
          <pc:chgData name="Harvita Sternaj (12C)" userId="S::18hsternaj@leavalley.edact.org.uk::143d593b-db31-400f-9ba6-7e8ecdfdf40a" providerId="AD" clId="Web-{E03BBD55-693D-0A53-3433-5FDDC31A3EFD}" dt="2024-04-23T08:58:28.573" v="456"/>
          <pc:sldLayoutMkLst>
            <pc:docMk/>
            <pc:sldMasterMk cId="2381995760" sldId="2147483684"/>
            <pc:sldLayoutMk cId="3003863699" sldId="2147483692"/>
          </pc:sldLayoutMkLst>
        </pc:sldLayoutChg>
        <pc:sldLayoutChg chg="add mod replId">
          <pc:chgData name="Harvita Sternaj (12C)" userId="S::18hsternaj@leavalley.edact.org.uk::143d593b-db31-400f-9ba6-7e8ecdfdf40a" providerId="AD" clId="Web-{E03BBD55-693D-0A53-3433-5FDDC31A3EFD}" dt="2024-04-23T08:58:28.573" v="456"/>
          <pc:sldLayoutMkLst>
            <pc:docMk/>
            <pc:sldMasterMk cId="2381995760" sldId="2147483684"/>
            <pc:sldLayoutMk cId="2956704984" sldId="2147483693"/>
          </pc:sldLayoutMkLst>
        </pc:sldLayoutChg>
        <pc:sldLayoutChg chg="add mod replId">
          <pc:chgData name="Harvita Sternaj (12C)" userId="S::18hsternaj@leavalley.edact.org.uk::143d593b-db31-400f-9ba6-7e8ecdfdf40a" providerId="AD" clId="Web-{E03BBD55-693D-0A53-3433-5FDDC31A3EFD}" dt="2024-04-23T08:58:28.573" v="456"/>
          <pc:sldLayoutMkLst>
            <pc:docMk/>
            <pc:sldMasterMk cId="2381995760" sldId="2147483684"/>
            <pc:sldLayoutMk cId="3875392156" sldId="2147483694"/>
          </pc:sldLayoutMkLst>
        </pc:sldLayoutChg>
        <pc:sldLayoutChg chg="add mod replId">
          <pc:chgData name="Harvita Sternaj (12C)" userId="S::18hsternaj@leavalley.edact.org.uk::143d593b-db31-400f-9ba6-7e8ecdfdf40a" providerId="AD" clId="Web-{E03BBD55-693D-0A53-3433-5FDDC31A3EFD}" dt="2024-04-23T08:58:28.573" v="456"/>
          <pc:sldLayoutMkLst>
            <pc:docMk/>
            <pc:sldMasterMk cId="2381995760" sldId="2147483684"/>
            <pc:sldLayoutMk cId="2287162399" sldId="2147483695"/>
          </pc:sldLayoutMkLst>
        </pc:sldLayoutChg>
      </pc:sldMasterChg>
    </pc:docChg>
  </pc:docChgLst>
  <pc:docChgLst>
    <pc:chgData name="Yaroslav Pavlyshyn (12D)" userId="S::18ypavlyshyn@leavalley.edact.org.uk::30d40d40-1429-46a1-bef9-c60c63f55c47" providerId="AD" clId="Web-{56F872D6-4340-AFBA-BDE3-0394A882DA67}"/>
    <pc:docChg chg="modSld addMainMaster delMainMaster">
      <pc:chgData name="Yaroslav Pavlyshyn (12D)" userId="S::18ypavlyshyn@leavalley.edact.org.uk::30d40d40-1429-46a1-bef9-c60c63f55c47" providerId="AD" clId="Web-{56F872D6-4340-AFBA-BDE3-0394A882DA67}" dt="2024-05-21T11:09:16.148" v="1406"/>
      <pc:docMkLst>
        <pc:docMk/>
      </pc:docMkLst>
      <pc:sldChg chg="addSp delSp modSp mod modClrScheme delDesignElem chgLayout">
        <pc:chgData name="Yaroslav Pavlyshyn (12D)" userId="S::18ypavlyshyn@leavalley.edact.org.uk::30d40d40-1429-46a1-bef9-c60c63f55c47" providerId="AD" clId="Web-{56F872D6-4340-AFBA-BDE3-0394A882DA67}" dt="2024-05-21T11:09:16.148" v="1406"/>
        <pc:sldMkLst>
          <pc:docMk/>
          <pc:sldMk cId="109857222" sldId="256"/>
        </pc:sldMkLst>
        <pc:spChg chg="mod ord">
          <ac:chgData name="Yaroslav Pavlyshyn (12D)" userId="S::18ypavlyshyn@leavalley.edact.org.uk::30d40d40-1429-46a1-bef9-c60c63f55c47" providerId="AD" clId="Web-{56F872D6-4340-AFBA-BDE3-0394A882DA67}" dt="2024-05-21T11:09:16.148" v="1406"/>
          <ac:spMkLst>
            <pc:docMk/>
            <pc:sldMk cId="109857222" sldId="256"/>
            <ac:spMk id="2" creationId="{00000000-0000-0000-0000-000000000000}"/>
          </ac:spMkLst>
        </pc:spChg>
        <pc:spChg chg="mod ord">
          <ac:chgData name="Yaroslav Pavlyshyn (12D)" userId="S::18ypavlyshyn@leavalley.edact.org.uk::30d40d40-1429-46a1-bef9-c60c63f55c47" providerId="AD" clId="Web-{56F872D6-4340-AFBA-BDE3-0394A882DA67}" dt="2024-05-21T11:09:16.148" v="1406"/>
          <ac:spMkLst>
            <pc:docMk/>
            <pc:sldMk cId="109857222" sldId="256"/>
            <ac:spMk id="3" creationId="{00000000-0000-0000-0000-000000000000}"/>
          </ac:spMkLst>
        </pc:spChg>
        <pc:spChg chg="add del">
          <ac:chgData name="Yaroslav Pavlyshyn (12D)" userId="S::18ypavlyshyn@leavalley.edact.org.uk::30d40d40-1429-46a1-bef9-c60c63f55c47" providerId="AD" clId="Web-{56F872D6-4340-AFBA-BDE3-0394A882DA67}" dt="2024-05-21T11:09:16.148" v="1406"/>
          <ac:spMkLst>
            <pc:docMk/>
            <pc:sldMk cId="109857222" sldId="256"/>
            <ac:spMk id="10" creationId="{9B37791B-B040-4694-BFDC-8DD132D86E8E}"/>
          </ac:spMkLst>
        </pc:spChg>
        <pc:grpChg chg="add del">
          <ac:chgData name="Yaroslav Pavlyshyn (12D)" userId="S::18ypavlyshyn@leavalley.edact.org.uk::30d40d40-1429-46a1-bef9-c60c63f55c47" providerId="AD" clId="Web-{56F872D6-4340-AFBA-BDE3-0394A882DA67}" dt="2024-05-21T11:09:16.148" v="1406"/>
          <ac:grpSpMkLst>
            <pc:docMk/>
            <pc:sldMk cId="109857222" sldId="256"/>
            <ac:grpSpMk id="12" creationId="{7E1A958F-B13C-493F-9379-F8B2A8E2554A}"/>
          </ac:grpSpMkLst>
        </pc:grpChg>
      </pc:sldChg>
      <pc:sldChg chg="addSp delSp modSp mod modClrScheme delDesignElem chgLayout">
        <pc:chgData name="Yaroslav Pavlyshyn (12D)" userId="S::18ypavlyshyn@leavalley.edact.org.uk::30d40d40-1429-46a1-bef9-c60c63f55c47" providerId="AD" clId="Web-{56F872D6-4340-AFBA-BDE3-0394A882DA67}" dt="2024-05-21T11:09:16.148" v="1406"/>
        <pc:sldMkLst>
          <pc:docMk/>
          <pc:sldMk cId="154007536" sldId="257"/>
        </pc:sldMkLst>
        <pc:spChg chg="mod ord">
          <ac:chgData name="Yaroslav Pavlyshyn (12D)" userId="S::18ypavlyshyn@leavalley.edact.org.uk::30d40d40-1429-46a1-bef9-c60c63f55c47" providerId="AD" clId="Web-{56F872D6-4340-AFBA-BDE3-0394A882DA67}" dt="2024-05-21T11:09:16.148" v="1406"/>
          <ac:spMkLst>
            <pc:docMk/>
            <pc:sldMk cId="154007536" sldId="257"/>
            <ac:spMk id="2" creationId="{5E993C5D-2FC3-1097-62CC-386C13CDF121}"/>
          </ac:spMkLst>
        </pc:spChg>
        <pc:spChg chg="mod ord">
          <ac:chgData name="Yaroslav Pavlyshyn (12D)" userId="S::18ypavlyshyn@leavalley.edact.org.uk::30d40d40-1429-46a1-bef9-c60c63f55c47" providerId="AD" clId="Web-{56F872D6-4340-AFBA-BDE3-0394A882DA67}" dt="2024-05-21T11:09:16.148" v="1406"/>
          <ac:spMkLst>
            <pc:docMk/>
            <pc:sldMk cId="154007536" sldId="257"/>
            <ac:spMk id="3" creationId="{97A4EBF6-7083-BB6E-B70E-0D94CB25ED4B}"/>
          </ac:spMkLst>
        </pc:spChg>
        <pc:spChg chg="add del">
          <ac:chgData name="Yaroslav Pavlyshyn (12D)" userId="S::18ypavlyshyn@leavalley.edact.org.uk::30d40d40-1429-46a1-bef9-c60c63f55c47" providerId="AD" clId="Web-{56F872D6-4340-AFBA-BDE3-0394A882DA67}" dt="2024-05-21T11:09:16.148" v="1406"/>
          <ac:spMkLst>
            <pc:docMk/>
            <pc:sldMk cId="154007536" sldId="257"/>
            <ac:spMk id="17" creationId="{269A50E4-B5CC-4FCE-8725-E40B4E14FDDB}"/>
          </ac:spMkLst>
        </pc:spChg>
        <pc:spChg chg="add del">
          <ac:chgData name="Yaroslav Pavlyshyn (12D)" userId="S::18ypavlyshyn@leavalley.edact.org.uk::30d40d40-1429-46a1-bef9-c60c63f55c47" providerId="AD" clId="Web-{56F872D6-4340-AFBA-BDE3-0394A882DA67}" dt="2024-05-21T11:09:16.148" v="1406"/>
          <ac:spMkLst>
            <pc:docMk/>
            <pc:sldMk cId="154007536" sldId="257"/>
            <ac:spMk id="19" creationId="{42AE8636-A04B-4C96-AA50-C956D51C034E}"/>
          </ac:spMkLst>
        </pc:spChg>
        <pc:spChg chg="add del">
          <ac:chgData name="Yaroslav Pavlyshyn (12D)" userId="S::18ypavlyshyn@leavalley.edact.org.uk::30d40d40-1429-46a1-bef9-c60c63f55c47" providerId="AD" clId="Web-{56F872D6-4340-AFBA-BDE3-0394A882DA67}" dt="2024-05-21T11:09:16.148" v="1406"/>
          <ac:spMkLst>
            <pc:docMk/>
            <pc:sldMk cId="154007536" sldId="257"/>
            <ac:spMk id="21" creationId="{A408E1F6-B9B6-4459-AFC2-F77F3EA6094D}"/>
          </ac:spMkLst>
        </pc:spChg>
        <pc:spChg chg="add del">
          <ac:chgData name="Yaroslav Pavlyshyn (12D)" userId="S::18ypavlyshyn@leavalley.edact.org.uk::30d40d40-1429-46a1-bef9-c60c63f55c47" providerId="AD" clId="Web-{56F872D6-4340-AFBA-BDE3-0394A882DA67}" dt="2024-05-21T11:09:16.148" v="1406"/>
          <ac:spMkLst>
            <pc:docMk/>
            <pc:sldMk cId="154007536" sldId="257"/>
            <ac:spMk id="23" creationId="{588AB9E2-7D37-4889-BA65-F40073B8B80D}"/>
          </ac:spMkLst>
        </pc:spChg>
        <pc:spChg chg="add del">
          <ac:chgData name="Yaroslav Pavlyshyn (12D)" userId="S::18ypavlyshyn@leavalley.edact.org.uk::30d40d40-1429-46a1-bef9-c60c63f55c47" providerId="AD" clId="Web-{56F872D6-4340-AFBA-BDE3-0394A882DA67}" dt="2024-05-21T11:09:16.148" v="1406"/>
          <ac:spMkLst>
            <pc:docMk/>
            <pc:sldMk cId="154007536" sldId="257"/>
            <ac:spMk id="25" creationId="{0F47C222-B2CD-48DF-921A-F1E49A7C8AF7}"/>
          </ac:spMkLst>
        </pc:spChg>
        <pc:spChg chg="add del">
          <ac:chgData name="Yaroslav Pavlyshyn (12D)" userId="S::18ypavlyshyn@leavalley.edact.org.uk::30d40d40-1429-46a1-bef9-c60c63f55c47" providerId="AD" clId="Web-{56F872D6-4340-AFBA-BDE3-0394A882DA67}" dt="2024-05-21T11:09:16.148" v="1406"/>
          <ac:spMkLst>
            <pc:docMk/>
            <pc:sldMk cId="154007536" sldId="257"/>
            <ac:spMk id="27" creationId="{0F17DC65-D057-4CEA-8B52-BF72D5D90AEB}"/>
          </ac:spMkLst>
        </pc:spChg>
        <pc:spChg chg="add del">
          <ac:chgData name="Yaroslav Pavlyshyn (12D)" userId="S::18ypavlyshyn@leavalley.edact.org.uk::30d40d40-1429-46a1-bef9-c60c63f55c47" providerId="AD" clId="Web-{56F872D6-4340-AFBA-BDE3-0394A882DA67}" dt="2024-05-21T11:09:16.148" v="1406"/>
          <ac:spMkLst>
            <pc:docMk/>
            <pc:sldMk cId="154007536" sldId="257"/>
            <ac:spMk id="29" creationId="{35249834-544E-477E-84FD-888B8DB74B87}"/>
          </ac:spMkLst>
        </pc:spChg>
      </pc:sldChg>
      <pc:sldChg chg="addSp delSp modSp mod modClrScheme delDesignElem chgLayout">
        <pc:chgData name="Yaroslav Pavlyshyn (12D)" userId="S::18ypavlyshyn@leavalley.edact.org.uk::30d40d40-1429-46a1-bef9-c60c63f55c47" providerId="AD" clId="Web-{56F872D6-4340-AFBA-BDE3-0394A882DA67}" dt="2024-05-21T11:09:16.148" v="1406"/>
        <pc:sldMkLst>
          <pc:docMk/>
          <pc:sldMk cId="4244810356" sldId="258"/>
        </pc:sldMkLst>
        <pc:spChg chg="mod ord">
          <ac:chgData name="Yaroslav Pavlyshyn (12D)" userId="S::18ypavlyshyn@leavalley.edact.org.uk::30d40d40-1429-46a1-bef9-c60c63f55c47" providerId="AD" clId="Web-{56F872D6-4340-AFBA-BDE3-0394A882DA67}" dt="2024-05-21T11:09:16.148" v="1406"/>
          <ac:spMkLst>
            <pc:docMk/>
            <pc:sldMk cId="4244810356" sldId="258"/>
            <ac:spMk id="2" creationId="{171FC964-5A46-30B3-B32B-F244C8702D34}"/>
          </ac:spMkLst>
        </pc:spChg>
        <pc:spChg chg="add del">
          <ac:chgData name="Yaroslav Pavlyshyn (12D)" userId="S::18ypavlyshyn@leavalley.edact.org.uk::30d40d40-1429-46a1-bef9-c60c63f55c47" providerId="AD" clId="Web-{56F872D6-4340-AFBA-BDE3-0394A882DA67}" dt="2024-05-21T11:09:16.148" v="1406"/>
          <ac:spMkLst>
            <pc:docMk/>
            <pc:sldMk cId="4244810356" sldId="258"/>
            <ac:spMk id="8" creationId="{A7AE9375-4664-4DB2-922D-2782A6E439AC}"/>
          </ac:spMkLst>
        </pc:spChg>
        <pc:spChg chg="add del">
          <ac:chgData name="Yaroslav Pavlyshyn (12D)" userId="S::18ypavlyshyn@leavalley.edact.org.uk::30d40d40-1429-46a1-bef9-c60c63f55c47" providerId="AD" clId="Web-{56F872D6-4340-AFBA-BDE3-0394A882DA67}" dt="2024-05-21T11:09:16.148" v="1406"/>
          <ac:spMkLst>
            <pc:docMk/>
            <pc:sldMk cId="4244810356" sldId="258"/>
            <ac:spMk id="12" creationId="{9DD005C1-8C51-42D6-9BEE-B9B83849743D}"/>
          </ac:spMkLst>
        </pc:spChg>
        <pc:cxnChg chg="add del">
          <ac:chgData name="Yaroslav Pavlyshyn (12D)" userId="S::18ypavlyshyn@leavalley.edact.org.uk::30d40d40-1429-46a1-bef9-c60c63f55c47" providerId="AD" clId="Web-{56F872D6-4340-AFBA-BDE3-0394A882DA67}" dt="2024-05-21T11:09:16.148" v="1406"/>
          <ac:cxnSpMkLst>
            <pc:docMk/>
            <pc:sldMk cId="4244810356" sldId="258"/>
            <ac:cxnSpMk id="10" creationId="{EE504C98-6397-41C1-A8D8-2D9C4ED307E0}"/>
          </ac:cxnSpMkLst>
        </pc:cxnChg>
      </pc:sldChg>
      <pc:sldChg chg="modSp mod modClrScheme chgLayout modNotes">
        <pc:chgData name="Yaroslav Pavlyshyn (12D)" userId="S::18ypavlyshyn@leavalley.edact.org.uk::30d40d40-1429-46a1-bef9-c60c63f55c47" providerId="AD" clId="Web-{56F872D6-4340-AFBA-BDE3-0394A882DA67}" dt="2024-05-21T11:09:16.148" v="1406"/>
        <pc:sldMkLst>
          <pc:docMk/>
          <pc:sldMk cId="3412650586" sldId="259"/>
        </pc:sldMkLst>
        <pc:spChg chg="mod ord">
          <ac:chgData name="Yaroslav Pavlyshyn (12D)" userId="S::18ypavlyshyn@leavalley.edact.org.uk::30d40d40-1429-46a1-bef9-c60c63f55c47" providerId="AD" clId="Web-{56F872D6-4340-AFBA-BDE3-0394A882DA67}" dt="2024-05-21T11:09:16.148" v="1406"/>
          <ac:spMkLst>
            <pc:docMk/>
            <pc:sldMk cId="3412650586" sldId="259"/>
            <ac:spMk id="2" creationId="{834C75B9-090B-9FA8-B536-D1FBC9E7B231}"/>
          </ac:spMkLst>
        </pc:spChg>
        <pc:spChg chg="mod ord">
          <ac:chgData name="Yaroslav Pavlyshyn (12D)" userId="S::18ypavlyshyn@leavalley.edact.org.uk::30d40d40-1429-46a1-bef9-c60c63f55c47" providerId="AD" clId="Web-{56F872D6-4340-AFBA-BDE3-0394A882DA67}" dt="2024-05-21T11:09:16.148" v="1406"/>
          <ac:spMkLst>
            <pc:docMk/>
            <pc:sldMk cId="3412650586" sldId="259"/>
            <ac:spMk id="3" creationId="{16ACD2F6-79DB-A32F-340D-8817A360428C}"/>
          </ac:spMkLst>
        </pc:spChg>
      </pc:sldChg>
      <pc:sldChg chg="addSp delSp modSp mod modClrScheme delDesignElem chgLayout">
        <pc:chgData name="Yaroslav Pavlyshyn (12D)" userId="S::18ypavlyshyn@leavalley.edact.org.uk::30d40d40-1429-46a1-bef9-c60c63f55c47" providerId="AD" clId="Web-{56F872D6-4340-AFBA-BDE3-0394A882DA67}" dt="2024-05-21T11:09:16.148" v="1406"/>
        <pc:sldMkLst>
          <pc:docMk/>
          <pc:sldMk cId="3753659284" sldId="260"/>
        </pc:sldMkLst>
        <pc:spChg chg="mod ord">
          <ac:chgData name="Yaroslav Pavlyshyn (12D)" userId="S::18ypavlyshyn@leavalley.edact.org.uk::30d40d40-1429-46a1-bef9-c60c63f55c47" providerId="AD" clId="Web-{56F872D6-4340-AFBA-BDE3-0394A882DA67}" dt="2024-05-21T11:09:16.148" v="1406"/>
          <ac:spMkLst>
            <pc:docMk/>
            <pc:sldMk cId="3753659284" sldId="260"/>
            <ac:spMk id="2" creationId="{2FB7560C-90B6-4B0D-C671-239351533C71}"/>
          </ac:spMkLst>
        </pc:spChg>
        <pc:spChg chg="add del">
          <ac:chgData name="Yaroslav Pavlyshyn (12D)" userId="S::18ypavlyshyn@leavalley.edact.org.uk::30d40d40-1429-46a1-bef9-c60c63f55c47" providerId="AD" clId="Web-{56F872D6-4340-AFBA-BDE3-0394A882DA67}" dt="2024-05-21T11:09:16.148" v="1406"/>
          <ac:spMkLst>
            <pc:docMk/>
            <pc:sldMk cId="3753659284" sldId="260"/>
            <ac:spMk id="8" creationId="{71B2258F-86CA-4D4D-8270-BC05FCDEBFB3}"/>
          </ac:spMkLst>
        </pc:spChg>
      </pc:sldChg>
      <pc:sldChg chg="modSp mod modClrScheme chgLayout modNotes">
        <pc:chgData name="Yaroslav Pavlyshyn (12D)" userId="S::18ypavlyshyn@leavalley.edact.org.uk::30d40d40-1429-46a1-bef9-c60c63f55c47" providerId="AD" clId="Web-{56F872D6-4340-AFBA-BDE3-0394A882DA67}" dt="2024-05-21T11:09:16.148" v="1406"/>
        <pc:sldMkLst>
          <pc:docMk/>
          <pc:sldMk cId="1040235447" sldId="262"/>
        </pc:sldMkLst>
        <pc:spChg chg="mod ord">
          <ac:chgData name="Yaroslav Pavlyshyn (12D)" userId="S::18ypavlyshyn@leavalley.edact.org.uk::30d40d40-1429-46a1-bef9-c60c63f55c47" providerId="AD" clId="Web-{56F872D6-4340-AFBA-BDE3-0394A882DA67}" dt="2024-05-21T11:09:16.148" v="1406"/>
          <ac:spMkLst>
            <pc:docMk/>
            <pc:sldMk cId="1040235447" sldId="262"/>
            <ac:spMk id="2" creationId="{3FC34B32-D5CD-99DE-C65B-D6358A3216FD}"/>
          </ac:spMkLst>
        </pc:spChg>
        <pc:spChg chg="mod ord">
          <ac:chgData name="Yaroslav Pavlyshyn (12D)" userId="S::18ypavlyshyn@leavalley.edact.org.uk::30d40d40-1429-46a1-bef9-c60c63f55c47" providerId="AD" clId="Web-{56F872D6-4340-AFBA-BDE3-0394A882DA67}" dt="2024-05-21T11:09:16.148" v="1406"/>
          <ac:spMkLst>
            <pc:docMk/>
            <pc:sldMk cId="1040235447" sldId="262"/>
            <ac:spMk id="3" creationId="{29F0C7BB-3213-71CD-4543-A0913F7E6EF8}"/>
          </ac:spMkLst>
        </pc:spChg>
      </pc:sldChg>
      <pc:sldChg chg="addSp delSp modSp mod modClrScheme delDesignElem chgLayout">
        <pc:chgData name="Yaroslav Pavlyshyn (12D)" userId="S::18ypavlyshyn@leavalley.edact.org.uk::30d40d40-1429-46a1-bef9-c60c63f55c47" providerId="AD" clId="Web-{56F872D6-4340-AFBA-BDE3-0394A882DA67}" dt="2024-05-21T11:09:16.148" v="1406"/>
        <pc:sldMkLst>
          <pc:docMk/>
          <pc:sldMk cId="1024998530" sldId="264"/>
        </pc:sldMkLst>
        <pc:spChg chg="mod ord">
          <ac:chgData name="Yaroslav Pavlyshyn (12D)" userId="S::18ypavlyshyn@leavalley.edact.org.uk::30d40d40-1429-46a1-bef9-c60c63f55c47" providerId="AD" clId="Web-{56F872D6-4340-AFBA-BDE3-0394A882DA67}" dt="2024-05-21T11:09:16.148" v="1406"/>
          <ac:spMkLst>
            <pc:docMk/>
            <pc:sldMk cId="1024998530" sldId="264"/>
            <ac:spMk id="2" creationId="{EF0CF42C-6220-EB0F-3A62-86B84135E578}"/>
          </ac:spMkLst>
        </pc:spChg>
        <pc:spChg chg="add del">
          <ac:chgData name="Yaroslav Pavlyshyn (12D)" userId="S::18ypavlyshyn@leavalley.edact.org.uk::30d40d40-1429-46a1-bef9-c60c63f55c47" providerId="AD" clId="Web-{56F872D6-4340-AFBA-BDE3-0394A882DA67}" dt="2024-05-21T11:09:16.148" v="1406"/>
          <ac:spMkLst>
            <pc:docMk/>
            <pc:sldMk cId="1024998530" sldId="264"/>
            <ac:spMk id="13" creationId="{D75A5B51-0925-4835-8511-A0DD17EAA97C}"/>
          </ac:spMkLst>
        </pc:spChg>
        <pc:spChg chg="add del">
          <ac:chgData name="Yaroslav Pavlyshyn (12D)" userId="S::18ypavlyshyn@leavalley.edact.org.uk::30d40d40-1429-46a1-bef9-c60c63f55c47" providerId="AD" clId="Web-{56F872D6-4340-AFBA-BDE3-0394A882DA67}" dt="2024-05-21T11:09:16.148" v="1406"/>
          <ac:spMkLst>
            <pc:docMk/>
            <pc:sldMk cId="1024998530" sldId="264"/>
            <ac:spMk id="15" creationId="{5CDFD20D-8E4F-4E3A-AF87-93F23E0DBFB3}"/>
          </ac:spMkLst>
        </pc:spChg>
      </pc:sldChg>
      <pc:sldChg chg="addSp delSp modSp mod modClrScheme delDesignElem chgLayout">
        <pc:chgData name="Yaroslav Pavlyshyn (12D)" userId="S::18ypavlyshyn@leavalley.edact.org.uk::30d40d40-1429-46a1-bef9-c60c63f55c47" providerId="AD" clId="Web-{56F872D6-4340-AFBA-BDE3-0394A882DA67}" dt="2024-05-21T11:09:16.148" v="1406"/>
        <pc:sldMkLst>
          <pc:docMk/>
          <pc:sldMk cId="1255927857" sldId="266"/>
        </pc:sldMkLst>
        <pc:spChg chg="mod ord">
          <ac:chgData name="Yaroslav Pavlyshyn (12D)" userId="S::18ypavlyshyn@leavalley.edact.org.uk::30d40d40-1429-46a1-bef9-c60c63f55c47" providerId="AD" clId="Web-{56F872D6-4340-AFBA-BDE3-0394A882DA67}" dt="2024-05-21T11:09:16.148" v="1406"/>
          <ac:spMkLst>
            <pc:docMk/>
            <pc:sldMk cId="1255927857" sldId="266"/>
            <ac:spMk id="2" creationId="{7E861849-2455-5D89-780E-3EE3A8883063}"/>
          </ac:spMkLst>
        </pc:spChg>
        <pc:spChg chg="add del">
          <ac:chgData name="Yaroslav Pavlyshyn (12D)" userId="S::18ypavlyshyn@leavalley.edact.org.uk::30d40d40-1429-46a1-bef9-c60c63f55c47" providerId="AD" clId="Web-{56F872D6-4340-AFBA-BDE3-0394A882DA67}" dt="2024-05-21T11:09:16.148" v="1406"/>
          <ac:spMkLst>
            <pc:docMk/>
            <pc:sldMk cId="1255927857" sldId="266"/>
            <ac:spMk id="11" creationId="{ADA216DF-C268-4A25-A2DC-51E15F55003F}"/>
          </ac:spMkLst>
        </pc:spChg>
        <pc:spChg chg="add del">
          <ac:chgData name="Yaroslav Pavlyshyn (12D)" userId="S::18ypavlyshyn@leavalley.edact.org.uk::30d40d40-1429-46a1-bef9-c60c63f55c47" providerId="AD" clId="Web-{56F872D6-4340-AFBA-BDE3-0394A882DA67}" dt="2024-05-21T11:09:16.148" v="1406"/>
          <ac:spMkLst>
            <pc:docMk/>
            <pc:sldMk cId="1255927857" sldId="266"/>
            <ac:spMk id="13" creationId="{DE127D07-37F2-4FE3-9F47-F0CD6740D5D8}"/>
          </ac:spMkLst>
        </pc:spChg>
        <pc:picChg chg="mod ord">
          <ac:chgData name="Yaroslav Pavlyshyn (12D)" userId="S::18ypavlyshyn@leavalley.edact.org.uk::30d40d40-1429-46a1-bef9-c60c63f55c47" providerId="AD" clId="Web-{56F872D6-4340-AFBA-BDE3-0394A882DA67}" dt="2024-05-21T11:09:16.148" v="1406"/>
          <ac:picMkLst>
            <pc:docMk/>
            <pc:sldMk cId="1255927857" sldId="266"/>
            <ac:picMk id="4" creationId="{940F29D7-A67F-E9E1-0214-D80C33609D0C}"/>
          </ac:picMkLst>
        </pc:picChg>
      </pc:sldChg>
      <pc:sldChg chg="addSp delSp modSp mod modClrScheme delDesignElem chgLayout">
        <pc:chgData name="Yaroslav Pavlyshyn (12D)" userId="S::18ypavlyshyn@leavalley.edact.org.uk::30d40d40-1429-46a1-bef9-c60c63f55c47" providerId="AD" clId="Web-{56F872D6-4340-AFBA-BDE3-0394A882DA67}" dt="2024-05-21T11:09:16.148" v="1406"/>
        <pc:sldMkLst>
          <pc:docMk/>
          <pc:sldMk cId="2536053363" sldId="267"/>
        </pc:sldMkLst>
        <pc:spChg chg="mod ord">
          <ac:chgData name="Yaroslav Pavlyshyn (12D)" userId="S::18ypavlyshyn@leavalley.edact.org.uk::30d40d40-1429-46a1-bef9-c60c63f55c47" providerId="AD" clId="Web-{56F872D6-4340-AFBA-BDE3-0394A882DA67}" dt="2024-05-21T11:09:16.148" v="1406"/>
          <ac:spMkLst>
            <pc:docMk/>
            <pc:sldMk cId="2536053363" sldId="267"/>
            <ac:spMk id="2" creationId="{6CDF8FAC-99C0-295A-AEAD-2795E99551CD}"/>
          </ac:spMkLst>
        </pc:spChg>
        <pc:spChg chg="add del">
          <ac:chgData name="Yaroslav Pavlyshyn (12D)" userId="S::18ypavlyshyn@leavalley.edact.org.uk::30d40d40-1429-46a1-bef9-c60c63f55c47" providerId="AD" clId="Web-{56F872D6-4340-AFBA-BDE3-0394A882DA67}" dt="2024-05-21T11:09:16.148" v="1406"/>
          <ac:spMkLst>
            <pc:docMk/>
            <pc:sldMk cId="2536053363" sldId="267"/>
            <ac:spMk id="1033" creationId="{C4879EFC-8E62-4E00-973C-C45EE9EC676D}"/>
          </ac:spMkLst>
        </pc:spChg>
        <pc:spChg chg="add del">
          <ac:chgData name="Yaroslav Pavlyshyn (12D)" userId="S::18ypavlyshyn@leavalley.edact.org.uk::30d40d40-1429-46a1-bef9-c60c63f55c47" providerId="AD" clId="Web-{56F872D6-4340-AFBA-BDE3-0394A882DA67}" dt="2024-05-21T11:09:16.148" v="1406"/>
          <ac:spMkLst>
            <pc:docMk/>
            <pc:sldMk cId="2536053363" sldId="267"/>
            <ac:spMk id="1035" creationId="{D6A9C53F-5F90-40A5-8C85-5412D39C8C68}"/>
          </ac:spMkLst>
        </pc:spChg>
        <pc:picChg chg="mod ord">
          <ac:chgData name="Yaroslav Pavlyshyn (12D)" userId="S::18ypavlyshyn@leavalley.edact.org.uk::30d40d40-1429-46a1-bef9-c60c63f55c47" providerId="AD" clId="Web-{56F872D6-4340-AFBA-BDE3-0394A882DA67}" dt="2024-05-21T11:09:16.148" v="1406"/>
          <ac:picMkLst>
            <pc:docMk/>
            <pc:sldMk cId="2536053363" sldId="267"/>
            <ac:picMk id="1026" creationId="{8C16C12D-21E5-EDCD-14E6-097F97B81497}"/>
          </ac:picMkLst>
        </pc:picChg>
      </pc:sldChg>
      <pc:sldChg chg="modSp mod modClrScheme chgLayout modNotes">
        <pc:chgData name="Yaroslav Pavlyshyn (12D)" userId="S::18ypavlyshyn@leavalley.edact.org.uk::30d40d40-1429-46a1-bef9-c60c63f55c47" providerId="AD" clId="Web-{56F872D6-4340-AFBA-BDE3-0394A882DA67}" dt="2024-05-21T11:09:16.148" v="1406"/>
        <pc:sldMkLst>
          <pc:docMk/>
          <pc:sldMk cId="2025208203" sldId="268"/>
        </pc:sldMkLst>
        <pc:spChg chg="mod ord">
          <ac:chgData name="Yaroslav Pavlyshyn (12D)" userId="S::18ypavlyshyn@leavalley.edact.org.uk::30d40d40-1429-46a1-bef9-c60c63f55c47" providerId="AD" clId="Web-{56F872D6-4340-AFBA-BDE3-0394A882DA67}" dt="2024-05-21T11:09:16.148" v="1406"/>
          <ac:spMkLst>
            <pc:docMk/>
            <pc:sldMk cId="2025208203" sldId="268"/>
            <ac:spMk id="2" creationId="{88F439D5-AC9B-26F6-3628-8A82D2F35F47}"/>
          </ac:spMkLst>
        </pc:spChg>
        <pc:spChg chg="mod ord">
          <ac:chgData name="Yaroslav Pavlyshyn (12D)" userId="S::18ypavlyshyn@leavalley.edact.org.uk::30d40d40-1429-46a1-bef9-c60c63f55c47" providerId="AD" clId="Web-{56F872D6-4340-AFBA-BDE3-0394A882DA67}" dt="2024-05-21T11:09:16.148" v="1406"/>
          <ac:spMkLst>
            <pc:docMk/>
            <pc:sldMk cId="2025208203" sldId="268"/>
            <ac:spMk id="3" creationId="{2300CA75-A184-CF46-5607-0B8D82FCDBD4}"/>
          </ac:spMkLst>
        </pc:spChg>
      </pc:sldChg>
      <pc:sldChg chg="addSp delSp modSp mod modClrScheme delDesignElem chgLayout">
        <pc:chgData name="Yaroslav Pavlyshyn (12D)" userId="S::18ypavlyshyn@leavalley.edact.org.uk::30d40d40-1429-46a1-bef9-c60c63f55c47" providerId="AD" clId="Web-{56F872D6-4340-AFBA-BDE3-0394A882DA67}" dt="2024-05-21T11:09:16.148" v="1406"/>
        <pc:sldMkLst>
          <pc:docMk/>
          <pc:sldMk cId="3138160863" sldId="269"/>
        </pc:sldMkLst>
        <pc:spChg chg="mod ord">
          <ac:chgData name="Yaroslav Pavlyshyn (12D)" userId="S::18ypavlyshyn@leavalley.edact.org.uk::30d40d40-1429-46a1-bef9-c60c63f55c47" providerId="AD" clId="Web-{56F872D6-4340-AFBA-BDE3-0394A882DA67}" dt="2024-05-21T11:09:16.148" v="1406"/>
          <ac:spMkLst>
            <pc:docMk/>
            <pc:sldMk cId="3138160863" sldId="269"/>
            <ac:spMk id="2" creationId="{A5D9F5D3-95E6-BD52-345A-25B9F96FF8B9}"/>
          </ac:spMkLst>
        </pc:spChg>
        <pc:spChg chg="mod ord">
          <ac:chgData name="Yaroslav Pavlyshyn (12D)" userId="S::18ypavlyshyn@leavalley.edact.org.uk::30d40d40-1429-46a1-bef9-c60c63f55c47" providerId="AD" clId="Web-{56F872D6-4340-AFBA-BDE3-0394A882DA67}" dt="2024-05-21T11:09:16.148" v="1406"/>
          <ac:spMkLst>
            <pc:docMk/>
            <pc:sldMk cId="3138160863" sldId="269"/>
            <ac:spMk id="3" creationId="{432C6F7F-DC37-0F36-BD76-39749C250389}"/>
          </ac:spMkLst>
        </pc:spChg>
        <pc:spChg chg="add del">
          <ac:chgData name="Yaroslav Pavlyshyn (12D)" userId="S::18ypavlyshyn@leavalley.edact.org.uk::30d40d40-1429-46a1-bef9-c60c63f55c47" providerId="AD" clId="Web-{56F872D6-4340-AFBA-BDE3-0394A882DA67}" dt="2024-05-21T11:09:16.148" v="1406"/>
          <ac:spMkLst>
            <pc:docMk/>
            <pc:sldMk cId="3138160863" sldId="269"/>
            <ac:spMk id="15" creationId="{D75A5B51-0925-4835-8511-A0DD17EAA97C}"/>
          </ac:spMkLst>
        </pc:spChg>
        <pc:spChg chg="add del">
          <ac:chgData name="Yaroslav Pavlyshyn (12D)" userId="S::18ypavlyshyn@leavalley.edact.org.uk::30d40d40-1429-46a1-bef9-c60c63f55c47" providerId="AD" clId="Web-{56F872D6-4340-AFBA-BDE3-0394A882DA67}" dt="2024-05-21T11:09:16.148" v="1406"/>
          <ac:spMkLst>
            <pc:docMk/>
            <pc:sldMk cId="3138160863" sldId="269"/>
            <ac:spMk id="16" creationId="{5CDFD20D-8E4F-4E3A-AF87-93F23E0DBFB3}"/>
          </ac:spMkLst>
        </pc:spChg>
      </pc:sldChg>
      <pc:sldChg chg="modSp mod modClrScheme chgLayout">
        <pc:chgData name="Yaroslav Pavlyshyn (12D)" userId="S::18ypavlyshyn@leavalley.edact.org.uk::30d40d40-1429-46a1-bef9-c60c63f55c47" providerId="AD" clId="Web-{56F872D6-4340-AFBA-BDE3-0394A882DA67}" dt="2024-05-21T11:09:16.148" v="1406"/>
        <pc:sldMkLst>
          <pc:docMk/>
          <pc:sldMk cId="2493522299" sldId="272"/>
        </pc:sldMkLst>
        <pc:spChg chg="mod ord">
          <ac:chgData name="Yaroslav Pavlyshyn (12D)" userId="S::18ypavlyshyn@leavalley.edact.org.uk::30d40d40-1429-46a1-bef9-c60c63f55c47" providerId="AD" clId="Web-{56F872D6-4340-AFBA-BDE3-0394A882DA67}" dt="2024-05-21T11:09:16.148" v="1406"/>
          <ac:spMkLst>
            <pc:docMk/>
            <pc:sldMk cId="2493522299" sldId="272"/>
            <ac:spMk id="2" creationId="{3F9BD9C1-59C3-AEC8-6AE3-4FA8FAA0C8A8}"/>
          </ac:spMkLst>
        </pc:spChg>
        <pc:spChg chg="mod ord">
          <ac:chgData name="Yaroslav Pavlyshyn (12D)" userId="S::18ypavlyshyn@leavalley.edact.org.uk::30d40d40-1429-46a1-bef9-c60c63f55c47" providerId="AD" clId="Web-{56F872D6-4340-AFBA-BDE3-0394A882DA67}" dt="2024-05-21T11:09:16.148" v="1406"/>
          <ac:spMkLst>
            <pc:docMk/>
            <pc:sldMk cId="2493522299" sldId="272"/>
            <ac:spMk id="3" creationId="{F5691215-C49F-90C3-5CD1-43759F199FC3}"/>
          </ac:spMkLst>
        </pc:spChg>
      </pc:sldChg>
      <pc:sldChg chg="modSp mod modClrScheme chgLayout">
        <pc:chgData name="Yaroslav Pavlyshyn (12D)" userId="S::18ypavlyshyn@leavalley.edact.org.uk::30d40d40-1429-46a1-bef9-c60c63f55c47" providerId="AD" clId="Web-{56F872D6-4340-AFBA-BDE3-0394A882DA67}" dt="2024-05-21T11:09:16.148" v="1406"/>
        <pc:sldMkLst>
          <pc:docMk/>
          <pc:sldMk cId="3908813317" sldId="275"/>
        </pc:sldMkLst>
        <pc:spChg chg="mod ord">
          <ac:chgData name="Yaroslav Pavlyshyn (12D)" userId="S::18ypavlyshyn@leavalley.edact.org.uk::30d40d40-1429-46a1-bef9-c60c63f55c47" providerId="AD" clId="Web-{56F872D6-4340-AFBA-BDE3-0394A882DA67}" dt="2024-05-21T11:09:16.148" v="1406"/>
          <ac:spMkLst>
            <pc:docMk/>
            <pc:sldMk cId="3908813317" sldId="275"/>
            <ac:spMk id="2" creationId="{A6FC1189-0AA6-8617-F9F4-0601F0631DFA}"/>
          </ac:spMkLst>
        </pc:spChg>
        <pc:spChg chg="mod ord">
          <ac:chgData name="Yaroslav Pavlyshyn (12D)" userId="S::18ypavlyshyn@leavalley.edact.org.uk::30d40d40-1429-46a1-bef9-c60c63f55c47" providerId="AD" clId="Web-{56F872D6-4340-AFBA-BDE3-0394A882DA67}" dt="2024-05-21T11:09:16.148" v="1406"/>
          <ac:spMkLst>
            <pc:docMk/>
            <pc:sldMk cId="3908813317" sldId="275"/>
            <ac:spMk id="3" creationId="{FB063440-B63C-EEB1-6488-AB967CFB7A44}"/>
          </ac:spMkLst>
        </pc:spChg>
      </pc:sldChg>
      <pc:sldChg chg="modSp mod modClrScheme chgLayout">
        <pc:chgData name="Yaroslav Pavlyshyn (12D)" userId="S::18ypavlyshyn@leavalley.edact.org.uk::30d40d40-1429-46a1-bef9-c60c63f55c47" providerId="AD" clId="Web-{56F872D6-4340-AFBA-BDE3-0394A882DA67}" dt="2024-05-21T11:09:16.148" v="1406"/>
        <pc:sldMkLst>
          <pc:docMk/>
          <pc:sldMk cId="2917973871" sldId="278"/>
        </pc:sldMkLst>
        <pc:spChg chg="mod ord">
          <ac:chgData name="Yaroslav Pavlyshyn (12D)" userId="S::18ypavlyshyn@leavalley.edact.org.uk::30d40d40-1429-46a1-bef9-c60c63f55c47" providerId="AD" clId="Web-{56F872D6-4340-AFBA-BDE3-0394A882DA67}" dt="2024-05-21T11:09:16.148" v="1406"/>
          <ac:spMkLst>
            <pc:docMk/>
            <pc:sldMk cId="2917973871" sldId="278"/>
            <ac:spMk id="2" creationId="{1B3D26F8-1CDF-D35F-8428-5544E96002F6}"/>
          </ac:spMkLst>
        </pc:spChg>
        <pc:spChg chg="mod ord">
          <ac:chgData name="Yaroslav Pavlyshyn (12D)" userId="S::18ypavlyshyn@leavalley.edact.org.uk::30d40d40-1429-46a1-bef9-c60c63f55c47" providerId="AD" clId="Web-{56F872D6-4340-AFBA-BDE3-0394A882DA67}" dt="2024-05-21T11:09:16.148" v="1406"/>
          <ac:spMkLst>
            <pc:docMk/>
            <pc:sldMk cId="2917973871" sldId="278"/>
            <ac:spMk id="3" creationId="{BBBEFDE3-2366-8063-8F61-890AC0035761}"/>
          </ac:spMkLst>
        </pc:spChg>
      </pc:sldChg>
      <pc:sldChg chg="addSp delSp modSp mod modClrScheme delDesignElem chgLayout">
        <pc:chgData name="Yaroslav Pavlyshyn (12D)" userId="S::18ypavlyshyn@leavalley.edact.org.uk::30d40d40-1429-46a1-bef9-c60c63f55c47" providerId="AD" clId="Web-{56F872D6-4340-AFBA-BDE3-0394A882DA67}" dt="2024-05-21T11:09:16.148" v="1406"/>
        <pc:sldMkLst>
          <pc:docMk/>
          <pc:sldMk cId="864637639" sldId="280"/>
        </pc:sldMkLst>
        <pc:spChg chg="mod ord">
          <ac:chgData name="Yaroslav Pavlyshyn (12D)" userId="S::18ypavlyshyn@leavalley.edact.org.uk::30d40d40-1429-46a1-bef9-c60c63f55c47" providerId="AD" clId="Web-{56F872D6-4340-AFBA-BDE3-0394A882DA67}" dt="2024-05-21T11:09:16.148" v="1406"/>
          <ac:spMkLst>
            <pc:docMk/>
            <pc:sldMk cId="864637639" sldId="280"/>
            <ac:spMk id="2" creationId="{D4B7EA9A-6E2B-B84D-B523-85B3D3DBF272}"/>
          </ac:spMkLst>
        </pc:spChg>
        <pc:picChg chg="mod ord">
          <ac:chgData name="Yaroslav Pavlyshyn (12D)" userId="S::18ypavlyshyn@leavalley.edact.org.uk::30d40d40-1429-46a1-bef9-c60c63f55c47" providerId="AD" clId="Web-{56F872D6-4340-AFBA-BDE3-0394A882DA67}" dt="2024-05-21T11:09:16.148" v="1406"/>
          <ac:picMkLst>
            <pc:docMk/>
            <pc:sldMk cId="864637639" sldId="280"/>
            <ac:picMk id="4" creationId="{B0537A91-0035-7583-5ED3-4DD024195980}"/>
          </ac:picMkLst>
        </pc:picChg>
        <pc:cxnChg chg="add del">
          <ac:chgData name="Yaroslav Pavlyshyn (12D)" userId="S::18ypavlyshyn@leavalley.edact.org.uk::30d40d40-1429-46a1-bef9-c60c63f55c47" providerId="AD" clId="Web-{56F872D6-4340-AFBA-BDE3-0394A882DA67}" dt="2024-05-21T11:09:16.148" v="1406"/>
          <ac:cxnSpMkLst>
            <pc:docMk/>
            <pc:sldMk cId="864637639" sldId="280"/>
            <ac:cxnSpMk id="14" creationId="{7667AA61-5C27-F30F-D229-06CBE5709F33}"/>
          </ac:cxnSpMkLst>
        </pc:cxnChg>
      </pc:sldChg>
      <pc:sldChg chg="modSp mod modClrScheme chgLayout">
        <pc:chgData name="Yaroslav Pavlyshyn (12D)" userId="S::18ypavlyshyn@leavalley.edact.org.uk::30d40d40-1429-46a1-bef9-c60c63f55c47" providerId="AD" clId="Web-{56F872D6-4340-AFBA-BDE3-0394A882DA67}" dt="2024-05-21T11:09:16.148" v="1406"/>
        <pc:sldMkLst>
          <pc:docMk/>
          <pc:sldMk cId="3722040566" sldId="282"/>
        </pc:sldMkLst>
        <pc:spChg chg="mod ord">
          <ac:chgData name="Yaroslav Pavlyshyn (12D)" userId="S::18ypavlyshyn@leavalley.edact.org.uk::30d40d40-1429-46a1-bef9-c60c63f55c47" providerId="AD" clId="Web-{56F872D6-4340-AFBA-BDE3-0394A882DA67}" dt="2024-05-21T11:09:16.148" v="1406"/>
          <ac:spMkLst>
            <pc:docMk/>
            <pc:sldMk cId="3722040566" sldId="282"/>
            <ac:spMk id="2" creationId="{DA830968-262A-7DA3-7425-471A62EDDD12}"/>
          </ac:spMkLst>
        </pc:spChg>
        <pc:spChg chg="mod ord">
          <ac:chgData name="Yaroslav Pavlyshyn (12D)" userId="S::18ypavlyshyn@leavalley.edact.org.uk::30d40d40-1429-46a1-bef9-c60c63f55c47" providerId="AD" clId="Web-{56F872D6-4340-AFBA-BDE3-0394A882DA67}" dt="2024-05-21T11:09:16.148" v="1406"/>
          <ac:spMkLst>
            <pc:docMk/>
            <pc:sldMk cId="3722040566" sldId="282"/>
            <ac:spMk id="3" creationId="{B174BCA0-2EDA-C4BB-BFDC-5D38AD9837A9}"/>
          </ac:spMkLst>
        </pc:spChg>
      </pc:sldChg>
      <pc:sldMasterChg chg="add del addSldLayout delSldLayout">
        <pc:chgData name="Yaroslav Pavlyshyn (12D)" userId="S::18ypavlyshyn@leavalley.edact.org.uk::30d40d40-1429-46a1-bef9-c60c63f55c47" providerId="AD" clId="Web-{56F872D6-4340-AFBA-BDE3-0394A882DA67}" dt="2024-05-21T11:09:16.148" v="1406"/>
        <pc:sldMasterMkLst>
          <pc:docMk/>
          <pc:sldMasterMk cId="2381995760" sldId="2147483684"/>
        </pc:sldMasterMkLst>
        <pc:sldLayoutChg chg="add del">
          <pc:chgData name="Yaroslav Pavlyshyn (12D)" userId="S::18ypavlyshyn@leavalley.edact.org.uk::30d40d40-1429-46a1-bef9-c60c63f55c47" providerId="AD" clId="Web-{56F872D6-4340-AFBA-BDE3-0394A882DA67}" dt="2024-05-21T11:09:16.148" v="1406"/>
          <pc:sldLayoutMkLst>
            <pc:docMk/>
            <pc:sldMasterMk cId="2381995760" sldId="2147483684"/>
            <pc:sldLayoutMk cId="1356957927" sldId="2147483685"/>
          </pc:sldLayoutMkLst>
        </pc:sldLayoutChg>
        <pc:sldLayoutChg chg="add del">
          <pc:chgData name="Yaroslav Pavlyshyn (12D)" userId="S::18ypavlyshyn@leavalley.edact.org.uk::30d40d40-1429-46a1-bef9-c60c63f55c47" providerId="AD" clId="Web-{56F872D6-4340-AFBA-BDE3-0394A882DA67}" dt="2024-05-21T11:09:16.148" v="1406"/>
          <pc:sldLayoutMkLst>
            <pc:docMk/>
            <pc:sldMasterMk cId="2381995760" sldId="2147483684"/>
            <pc:sldLayoutMk cId="304956294" sldId="2147483686"/>
          </pc:sldLayoutMkLst>
        </pc:sldLayoutChg>
        <pc:sldLayoutChg chg="add del">
          <pc:chgData name="Yaroslav Pavlyshyn (12D)" userId="S::18ypavlyshyn@leavalley.edact.org.uk::30d40d40-1429-46a1-bef9-c60c63f55c47" providerId="AD" clId="Web-{56F872D6-4340-AFBA-BDE3-0394A882DA67}" dt="2024-05-21T11:09:16.148" v="1406"/>
          <pc:sldLayoutMkLst>
            <pc:docMk/>
            <pc:sldMasterMk cId="2381995760" sldId="2147483684"/>
            <pc:sldLayoutMk cId="69346213" sldId="2147483687"/>
          </pc:sldLayoutMkLst>
        </pc:sldLayoutChg>
        <pc:sldLayoutChg chg="add del">
          <pc:chgData name="Yaroslav Pavlyshyn (12D)" userId="S::18ypavlyshyn@leavalley.edact.org.uk::30d40d40-1429-46a1-bef9-c60c63f55c47" providerId="AD" clId="Web-{56F872D6-4340-AFBA-BDE3-0394A882DA67}" dt="2024-05-21T11:09:16.148" v="1406"/>
          <pc:sldLayoutMkLst>
            <pc:docMk/>
            <pc:sldMasterMk cId="2381995760" sldId="2147483684"/>
            <pc:sldLayoutMk cId="4226296414" sldId="2147483688"/>
          </pc:sldLayoutMkLst>
        </pc:sldLayoutChg>
        <pc:sldLayoutChg chg="add del">
          <pc:chgData name="Yaroslav Pavlyshyn (12D)" userId="S::18ypavlyshyn@leavalley.edact.org.uk::30d40d40-1429-46a1-bef9-c60c63f55c47" providerId="AD" clId="Web-{56F872D6-4340-AFBA-BDE3-0394A882DA67}" dt="2024-05-21T11:09:16.148" v="1406"/>
          <pc:sldLayoutMkLst>
            <pc:docMk/>
            <pc:sldMasterMk cId="2381995760" sldId="2147483684"/>
            <pc:sldLayoutMk cId="33892168" sldId="2147483689"/>
          </pc:sldLayoutMkLst>
        </pc:sldLayoutChg>
        <pc:sldLayoutChg chg="add del">
          <pc:chgData name="Yaroslav Pavlyshyn (12D)" userId="S::18ypavlyshyn@leavalley.edact.org.uk::30d40d40-1429-46a1-bef9-c60c63f55c47" providerId="AD" clId="Web-{56F872D6-4340-AFBA-BDE3-0394A882DA67}" dt="2024-05-21T11:09:16.148" v="1406"/>
          <pc:sldLayoutMkLst>
            <pc:docMk/>
            <pc:sldMasterMk cId="2381995760" sldId="2147483684"/>
            <pc:sldLayoutMk cId="947674010" sldId="2147483690"/>
          </pc:sldLayoutMkLst>
        </pc:sldLayoutChg>
        <pc:sldLayoutChg chg="add del">
          <pc:chgData name="Yaroslav Pavlyshyn (12D)" userId="S::18ypavlyshyn@leavalley.edact.org.uk::30d40d40-1429-46a1-bef9-c60c63f55c47" providerId="AD" clId="Web-{56F872D6-4340-AFBA-BDE3-0394A882DA67}" dt="2024-05-21T11:09:16.148" v="1406"/>
          <pc:sldLayoutMkLst>
            <pc:docMk/>
            <pc:sldMasterMk cId="2381995760" sldId="2147483684"/>
            <pc:sldLayoutMk cId="713142778" sldId="2147483691"/>
          </pc:sldLayoutMkLst>
        </pc:sldLayoutChg>
        <pc:sldLayoutChg chg="add del">
          <pc:chgData name="Yaroslav Pavlyshyn (12D)" userId="S::18ypavlyshyn@leavalley.edact.org.uk::30d40d40-1429-46a1-bef9-c60c63f55c47" providerId="AD" clId="Web-{56F872D6-4340-AFBA-BDE3-0394A882DA67}" dt="2024-05-21T11:09:16.148" v="1406"/>
          <pc:sldLayoutMkLst>
            <pc:docMk/>
            <pc:sldMasterMk cId="2381995760" sldId="2147483684"/>
            <pc:sldLayoutMk cId="3003863699" sldId="2147483692"/>
          </pc:sldLayoutMkLst>
        </pc:sldLayoutChg>
        <pc:sldLayoutChg chg="add del">
          <pc:chgData name="Yaroslav Pavlyshyn (12D)" userId="S::18ypavlyshyn@leavalley.edact.org.uk::30d40d40-1429-46a1-bef9-c60c63f55c47" providerId="AD" clId="Web-{56F872D6-4340-AFBA-BDE3-0394A882DA67}" dt="2024-05-21T11:09:16.148" v="1406"/>
          <pc:sldLayoutMkLst>
            <pc:docMk/>
            <pc:sldMasterMk cId="2381995760" sldId="2147483684"/>
            <pc:sldLayoutMk cId="2956704984" sldId="2147483693"/>
          </pc:sldLayoutMkLst>
        </pc:sldLayoutChg>
        <pc:sldLayoutChg chg="add del">
          <pc:chgData name="Yaroslav Pavlyshyn (12D)" userId="S::18ypavlyshyn@leavalley.edact.org.uk::30d40d40-1429-46a1-bef9-c60c63f55c47" providerId="AD" clId="Web-{56F872D6-4340-AFBA-BDE3-0394A882DA67}" dt="2024-05-21T11:09:16.148" v="1406"/>
          <pc:sldLayoutMkLst>
            <pc:docMk/>
            <pc:sldMasterMk cId="2381995760" sldId="2147483684"/>
            <pc:sldLayoutMk cId="3875392156" sldId="2147483694"/>
          </pc:sldLayoutMkLst>
        </pc:sldLayoutChg>
        <pc:sldLayoutChg chg="add del">
          <pc:chgData name="Yaroslav Pavlyshyn (12D)" userId="S::18ypavlyshyn@leavalley.edact.org.uk::30d40d40-1429-46a1-bef9-c60c63f55c47" providerId="AD" clId="Web-{56F872D6-4340-AFBA-BDE3-0394A882DA67}" dt="2024-05-21T11:09:16.148" v="1406"/>
          <pc:sldLayoutMkLst>
            <pc:docMk/>
            <pc:sldMasterMk cId="2381995760" sldId="2147483684"/>
            <pc:sldLayoutMk cId="2287162399" sldId="2147483695"/>
          </pc:sldLayoutMkLst>
        </pc:sldLayoutChg>
      </pc:sldMasterChg>
      <pc:sldMasterChg chg="add del addSldLayout delSldLayout modSldLayout">
        <pc:chgData name="Yaroslav Pavlyshyn (12D)" userId="S::18ypavlyshyn@leavalley.edact.org.uk::30d40d40-1429-46a1-bef9-c60c63f55c47" providerId="AD" clId="Web-{56F872D6-4340-AFBA-BDE3-0394A882DA67}" dt="2024-05-21T11:09:16.148" v="1406"/>
        <pc:sldMasterMkLst>
          <pc:docMk/>
          <pc:sldMasterMk cId="3794089407" sldId="2147483696"/>
        </pc:sldMasterMkLst>
        <pc:sldLayoutChg chg="add del mod replId">
          <pc:chgData name="Yaroslav Pavlyshyn (12D)" userId="S::18ypavlyshyn@leavalley.edact.org.uk::30d40d40-1429-46a1-bef9-c60c63f55c47" providerId="AD" clId="Web-{56F872D6-4340-AFBA-BDE3-0394A882DA67}" dt="2024-05-21T11:09:16.148" v="1406"/>
          <pc:sldLayoutMkLst>
            <pc:docMk/>
            <pc:sldMasterMk cId="3794089407" sldId="2147483696"/>
            <pc:sldLayoutMk cId="1913722224" sldId="2147483697"/>
          </pc:sldLayoutMkLst>
        </pc:sldLayoutChg>
        <pc:sldLayoutChg chg="add del mod replId">
          <pc:chgData name="Yaroslav Pavlyshyn (12D)" userId="S::18ypavlyshyn@leavalley.edact.org.uk::30d40d40-1429-46a1-bef9-c60c63f55c47" providerId="AD" clId="Web-{56F872D6-4340-AFBA-BDE3-0394A882DA67}" dt="2024-05-21T11:09:16.148" v="1406"/>
          <pc:sldLayoutMkLst>
            <pc:docMk/>
            <pc:sldMasterMk cId="3794089407" sldId="2147483696"/>
            <pc:sldLayoutMk cId="1610960411" sldId="2147483698"/>
          </pc:sldLayoutMkLst>
        </pc:sldLayoutChg>
        <pc:sldLayoutChg chg="add del mod replId">
          <pc:chgData name="Yaroslav Pavlyshyn (12D)" userId="S::18ypavlyshyn@leavalley.edact.org.uk::30d40d40-1429-46a1-bef9-c60c63f55c47" providerId="AD" clId="Web-{56F872D6-4340-AFBA-BDE3-0394A882DA67}" dt="2024-05-21T11:09:16.148" v="1406"/>
          <pc:sldLayoutMkLst>
            <pc:docMk/>
            <pc:sldMasterMk cId="3794089407" sldId="2147483696"/>
            <pc:sldLayoutMk cId="2403895941" sldId="2147483699"/>
          </pc:sldLayoutMkLst>
        </pc:sldLayoutChg>
        <pc:sldLayoutChg chg="add del mod replId">
          <pc:chgData name="Yaroslav Pavlyshyn (12D)" userId="S::18ypavlyshyn@leavalley.edact.org.uk::30d40d40-1429-46a1-bef9-c60c63f55c47" providerId="AD" clId="Web-{56F872D6-4340-AFBA-BDE3-0394A882DA67}" dt="2024-05-21T11:09:16.148" v="1406"/>
          <pc:sldLayoutMkLst>
            <pc:docMk/>
            <pc:sldMasterMk cId="3794089407" sldId="2147483696"/>
            <pc:sldLayoutMk cId="3399946202" sldId="2147483700"/>
          </pc:sldLayoutMkLst>
        </pc:sldLayoutChg>
        <pc:sldLayoutChg chg="add del mod replId">
          <pc:chgData name="Yaroslav Pavlyshyn (12D)" userId="S::18ypavlyshyn@leavalley.edact.org.uk::30d40d40-1429-46a1-bef9-c60c63f55c47" providerId="AD" clId="Web-{56F872D6-4340-AFBA-BDE3-0394A882DA67}" dt="2024-05-21T11:09:16.148" v="1406"/>
          <pc:sldLayoutMkLst>
            <pc:docMk/>
            <pc:sldMasterMk cId="3794089407" sldId="2147483696"/>
            <pc:sldLayoutMk cId="2272940843" sldId="2147483701"/>
          </pc:sldLayoutMkLst>
        </pc:sldLayoutChg>
        <pc:sldLayoutChg chg="add del mod replId">
          <pc:chgData name="Yaroslav Pavlyshyn (12D)" userId="S::18ypavlyshyn@leavalley.edact.org.uk::30d40d40-1429-46a1-bef9-c60c63f55c47" providerId="AD" clId="Web-{56F872D6-4340-AFBA-BDE3-0394A882DA67}" dt="2024-05-21T11:09:16.148" v="1406"/>
          <pc:sldLayoutMkLst>
            <pc:docMk/>
            <pc:sldMasterMk cId="3794089407" sldId="2147483696"/>
            <pc:sldLayoutMk cId="3634261962" sldId="2147483702"/>
          </pc:sldLayoutMkLst>
        </pc:sldLayoutChg>
        <pc:sldLayoutChg chg="add del mod replId">
          <pc:chgData name="Yaroslav Pavlyshyn (12D)" userId="S::18ypavlyshyn@leavalley.edact.org.uk::30d40d40-1429-46a1-bef9-c60c63f55c47" providerId="AD" clId="Web-{56F872D6-4340-AFBA-BDE3-0394A882DA67}" dt="2024-05-21T11:09:16.148" v="1406"/>
          <pc:sldLayoutMkLst>
            <pc:docMk/>
            <pc:sldMasterMk cId="3794089407" sldId="2147483696"/>
            <pc:sldLayoutMk cId="1818920498" sldId="2147483703"/>
          </pc:sldLayoutMkLst>
        </pc:sldLayoutChg>
        <pc:sldLayoutChg chg="add del mod replId">
          <pc:chgData name="Yaroslav Pavlyshyn (12D)" userId="S::18ypavlyshyn@leavalley.edact.org.uk::30d40d40-1429-46a1-bef9-c60c63f55c47" providerId="AD" clId="Web-{56F872D6-4340-AFBA-BDE3-0394A882DA67}" dt="2024-05-21T11:09:16.148" v="1406"/>
          <pc:sldLayoutMkLst>
            <pc:docMk/>
            <pc:sldMasterMk cId="3794089407" sldId="2147483696"/>
            <pc:sldLayoutMk cId="3983008945" sldId="2147483704"/>
          </pc:sldLayoutMkLst>
        </pc:sldLayoutChg>
        <pc:sldLayoutChg chg="add del mod replId">
          <pc:chgData name="Yaroslav Pavlyshyn (12D)" userId="S::18ypavlyshyn@leavalley.edact.org.uk::30d40d40-1429-46a1-bef9-c60c63f55c47" providerId="AD" clId="Web-{56F872D6-4340-AFBA-BDE3-0394A882DA67}" dt="2024-05-21T11:09:16.148" v="1406"/>
          <pc:sldLayoutMkLst>
            <pc:docMk/>
            <pc:sldMasterMk cId="3794089407" sldId="2147483696"/>
            <pc:sldLayoutMk cId="1091806144" sldId="2147483705"/>
          </pc:sldLayoutMkLst>
        </pc:sldLayoutChg>
        <pc:sldLayoutChg chg="add del mod replId">
          <pc:chgData name="Yaroslav Pavlyshyn (12D)" userId="S::18ypavlyshyn@leavalley.edact.org.uk::30d40d40-1429-46a1-bef9-c60c63f55c47" providerId="AD" clId="Web-{56F872D6-4340-AFBA-BDE3-0394A882DA67}" dt="2024-05-21T11:09:16.148" v="1406"/>
          <pc:sldLayoutMkLst>
            <pc:docMk/>
            <pc:sldMasterMk cId="3794089407" sldId="2147483696"/>
            <pc:sldLayoutMk cId="3045147069" sldId="2147483706"/>
          </pc:sldLayoutMkLst>
        </pc:sldLayoutChg>
        <pc:sldLayoutChg chg="add del mod replId">
          <pc:chgData name="Yaroslav Pavlyshyn (12D)" userId="S::18ypavlyshyn@leavalley.edact.org.uk::30d40d40-1429-46a1-bef9-c60c63f55c47" providerId="AD" clId="Web-{56F872D6-4340-AFBA-BDE3-0394A882DA67}" dt="2024-05-21T11:09:16.148" v="1406"/>
          <pc:sldLayoutMkLst>
            <pc:docMk/>
            <pc:sldMasterMk cId="3794089407" sldId="2147483696"/>
            <pc:sldLayoutMk cId="4068902102" sldId="2147483707"/>
          </pc:sldLayoutMkLst>
        </pc:sldLayoutChg>
      </pc:sldMasterChg>
    </pc:docChg>
  </pc:docChgLst>
  <pc:docChgLst>
    <pc:chgData name="Maison Roberts (12D)" userId="S::18mroberts@leavalley.edact.org.uk::9e37010e-c8ab-4d45-a8d5-eeaf2a9cbbe7" providerId="AD" clId="Web-{BE5821A8-AAF1-1511-C7E2-72473E7EA0C8}"/>
    <pc:docChg chg="modSld">
      <pc:chgData name="Maison Roberts (12D)" userId="S::18mroberts@leavalley.edact.org.uk::9e37010e-c8ab-4d45-a8d5-eeaf2a9cbbe7" providerId="AD" clId="Web-{BE5821A8-AAF1-1511-C7E2-72473E7EA0C8}" dt="2024-05-14T11:10:24.475" v="154"/>
      <pc:docMkLst>
        <pc:docMk/>
      </pc:docMkLst>
      <pc:sldChg chg="modSp">
        <pc:chgData name="Maison Roberts (12D)" userId="S::18mroberts@leavalley.edact.org.uk::9e37010e-c8ab-4d45-a8d5-eeaf2a9cbbe7" providerId="AD" clId="Web-{BE5821A8-AAF1-1511-C7E2-72473E7EA0C8}" dt="2024-05-14T11:05:53.692" v="6" actId="20577"/>
        <pc:sldMkLst>
          <pc:docMk/>
          <pc:sldMk cId="109857222" sldId="256"/>
        </pc:sldMkLst>
        <pc:spChg chg="mod">
          <ac:chgData name="Maison Roberts (12D)" userId="S::18mroberts@leavalley.edact.org.uk::9e37010e-c8ab-4d45-a8d5-eeaf2a9cbbe7" providerId="AD" clId="Web-{BE5821A8-AAF1-1511-C7E2-72473E7EA0C8}" dt="2024-05-14T11:05:53.692" v="6" actId="20577"/>
          <ac:spMkLst>
            <pc:docMk/>
            <pc:sldMk cId="109857222" sldId="256"/>
            <ac:spMk id="2" creationId="{00000000-0000-0000-0000-000000000000}"/>
          </ac:spMkLst>
        </pc:spChg>
      </pc:sldChg>
      <pc:sldChg chg="modNotes">
        <pc:chgData name="Maison Roberts (12D)" userId="S::18mroberts@leavalley.edact.org.uk::9e37010e-c8ab-4d45-a8d5-eeaf2a9cbbe7" providerId="AD" clId="Web-{BE5821A8-AAF1-1511-C7E2-72473E7EA0C8}" dt="2024-05-14T11:10:24.475" v="154"/>
        <pc:sldMkLst>
          <pc:docMk/>
          <pc:sldMk cId="4244810356" sldId="258"/>
        </pc:sldMkLst>
      </pc:sldChg>
    </pc:docChg>
  </pc:docChgLst>
  <pc:docChgLst>
    <pc:chgData name="Maison Roberts (12D)" userId="S::18mroberts@leavalley.edact.org.uk::9e37010e-c8ab-4d45-a8d5-eeaf2a9cbbe7" providerId="AD" clId="Web-{ED7EEF3E-D983-D4AD-FBAF-DBFF15B60684}"/>
    <pc:docChg chg="modSld">
      <pc:chgData name="Maison Roberts (12D)" userId="S::18mroberts@leavalley.edact.org.uk::9e37010e-c8ab-4d45-a8d5-eeaf2a9cbbe7" providerId="AD" clId="Web-{ED7EEF3E-D983-D4AD-FBAF-DBFF15B60684}" dt="2024-05-13T10:59:12.809" v="689" actId="20577"/>
      <pc:docMkLst>
        <pc:docMk/>
      </pc:docMkLst>
      <pc:sldChg chg="addSp modSp modNotes">
        <pc:chgData name="Maison Roberts (12D)" userId="S::18mroberts@leavalley.edact.org.uk::9e37010e-c8ab-4d45-a8d5-eeaf2a9cbbe7" providerId="AD" clId="Web-{ED7EEF3E-D983-D4AD-FBAF-DBFF15B60684}" dt="2024-05-13T10:59:12.809" v="689" actId="20577"/>
        <pc:sldMkLst>
          <pc:docMk/>
          <pc:sldMk cId="4244810356" sldId="258"/>
        </pc:sldMkLst>
        <pc:spChg chg="add mod">
          <ac:chgData name="Maison Roberts (12D)" userId="S::18mroberts@leavalley.edact.org.uk::9e37010e-c8ab-4d45-a8d5-eeaf2a9cbbe7" providerId="AD" clId="Web-{ED7EEF3E-D983-D4AD-FBAF-DBFF15B60684}" dt="2024-05-13T10:59:12.809" v="689" actId="20577"/>
          <ac:spMkLst>
            <pc:docMk/>
            <pc:sldMk cId="4244810356" sldId="258"/>
            <ac:spMk id="3" creationId="{4D0676C8-0BE5-D4A4-DCE5-EEC4B1FD09D2}"/>
          </ac:spMkLst>
        </pc:spChg>
      </pc:sldChg>
    </pc:docChg>
  </pc:docChgLst>
  <pc:docChgLst>
    <pc:chgData name="Yaroslav Pavlyshyn (12D)" userId="S::18ypavlyshyn@leavalley.edact.org.uk::30d40d40-1429-46a1-bef9-c60c63f55c47" providerId="AD" clId="Web-{A39140BC-5B35-DC99-9889-B680C3DA147E}"/>
    <pc:docChg chg="modSld addMainMaster delMainMaster">
      <pc:chgData name="Yaroslav Pavlyshyn (12D)" userId="S::18ypavlyshyn@leavalley.edact.org.uk::30d40d40-1429-46a1-bef9-c60c63f55c47" providerId="AD" clId="Web-{A39140BC-5B35-DC99-9889-B680C3DA147E}" dt="2024-05-18T16:51:56.091" v="586" actId="20577"/>
      <pc:docMkLst>
        <pc:docMk/>
      </pc:docMkLst>
      <pc:sldChg chg="addSp delSp modSp mod modClrScheme delDesignElem chgLayout">
        <pc:chgData name="Yaroslav Pavlyshyn (12D)" userId="S::18ypavlyshyn@leavalley.edact.org.uk::30d40d40-1429-46a1-bef9-c60c63f55c47" providerId="AD" clId="Web-{A39140BC-5B35-DC99-9889-B680C3DA147E}" dt="2024-05-18T16:10:37.647" v="15"/>
        <pc:sldMkLst>
          <pc:docMk/>
          <pc:sldMk cId="109857222" sldId="256"/>
        </pc:sldMkLst>
        <pc:spChg chg="mod ord">
          <ac:chgData name="Yaroslav Pavlyshyn (12D)" userId="S::18ypavlyshyn@leavalley.edact.org.uk::30d40d40-1429-46a1-bef9-c60c63f55c47" providerId="AD" clId="Web-{A39140BC-5B35-DC99-9889-B680C3DA147E}" dt="2024-05-18T16:10:37.647" v="15"/>
          <ac:spMkLst>
            <pc:docMk/>
            <pc:sldMk cId="109857222" sldId="256"/>
            <ac:spMk id="2" creationId="{00000000-0000-0000-0000-000000000000}"/>
          </ac:spMkLst>
        </pc:spChg>
        <pc:spChg chg="mod ord">
          <ac:chgData name="Yaroslav Pavlyshyn (12D)" userId="S::18ypavlyshyn@leavalley.edact.org.uk::30d40d40-1429-46a1-bef9-c60c63f55c47" providerId="AD" clId="Web-{A39140BC-5B35-DC99-9889-B680C3DA147E}" dt="2024-05-18T16:10:37.647" v="15"/>
          <ac:spMkLst>
            <pc:docMk/>
            <pc:sldMk cId="109857222" sldId="256"/>
            <ac:spMk id="3" creationId="{00000000-0000-0000-0000-000000000000}"/>
          </ac:spMkLst>
        </pc:spChg>
        <pc:spChg chg="add del">
          <ac:chgData name="Yaroslav Pavlyshyn (12D)" userId="S::18ypavlyshyn@leavalley.edact.org.uk::30d40d40-1429-46a1-bef9-c60c63f55c47" providerId="AD" clId="Web-{A39140BC-5B35-DC99-9889-B680C3DA147E}" dt="2024-05-18T16:10:37.647" v="15"/>
          <ac:spMkLst>
            <pc:docMk/>
            <pc:sldMk cId="109857222" sldId="256"/>
            <ac:spMk id="10" creationId="{9B37791B-B040-4694-BFDC-8DD132D86E8E}"/>
          </ac:spMkLst>
        </pc:spChg>
        <pc:grpChg chg="add del">
          <ac:chgData name="Yaroslav Pavlyshyn (12D)" userId="S::18ypavlyshyn@leavalley.edact.org.uk::30d40d40-1429-46a1-bef9-c60c63f55c47" providerId="AD" clId="Web-{A39140BC-5B35-DC99-9889-B680C3DA147E}" dt="2024-05-18T16:10:37.647" v="15"/>
          <ac:grpSpMkLst>
            <pc:docMk/>
            <pc:sldMk cId="109857222" sldId="256"/>
            <ac:grpSpMk id="12" creationId="{7E1A958F-B13C-493F-9379-F8B2A8E2554A}"/>
          </ac:grpSpMkLst>
        </pc:grpChg>
      </pc:sldChg>
      <pc:sldChg chg="addSp delSp modSp mod modClrScheme delDesignElem chgLayout">
        <pc:chgData name="Yaroslav Pavlyshyn (12D)" userId="S::18ypavlyshyn@leavalley.edact.org.uk::30d40d40-1429-46a1-bef9-c60c63f55c47" providerId="AD" clId="Web-{A39140BC-5B35-DC99-9889-B680C3DA147E}" dt="2024-05-18T16:10:37.647" v="15"/>
        <pc:sldMkLst>
          <pc:docMk/>
          <pc:sldMk cId="154007536" sldId="257"/>
        </pc:sldMkLst>
        <pc:spChg chg="mod ord">
          <ac:chgData name="Yaroslav Pavlyshyn (12D)" userId="S::18ypavlyshyn@leavalley.edact.org.uk::30d40d40-1429-46a1-bef9-c60c63f55c47" providerId="AD" clId="Web-{A39140BC-5B35-DC99-9889-B680C3DA147E}" dt="2024-05-18T16:10:37.647" v="15"/>
          <ac:spMkLst>
            <pc:docMk/>
            <pc:sldMk cId="154007536" sldId="257"/>
            <ac:spMk id="2" creationId="{5E993C5D-2FC3-1097-62CC-386C13CDF121}"/>
          </ac:spMkLst>
        </pc:spChg>
        <pc:spChg chg="mod ord">
          <ac:chgData name="Yaroslav Pavlyshyn (12D)" userId="S::18ypavlyshyn@leavalley.edact.org.uk::30d40d40-1429-46a1-bef9-c60c63f55c47" providerId="AD" clId="Web-{A39140BC-5B35-DC99-9889-B680C3DA147E}" dt="2024-05-18T16:10:37.647" v="15"/>
          <ac:spMkLst>
            <pc:docMk/>
            <pc:sldMk cId="154007536" sldId="257"/>
            <ac:spMk id="3" creationId="{97A4EBF6-7083-BB6E-B70E-0D94CB25ED4B}"/>
          </ac:spMkLst>
        </pc:spChg>
        <pc:spChg chg="add del">
          <ac:chgData name="Yaroslav Pavlyshyn (12D)" userId="S::18ypavlyshyn@leavalley.edact.org.uk::30d40d40-1429-46a1-bef9-c60c63f55c47" providerId="AD" clId="Web-{A39140BC-5B35-DC99-9889-B680C3DA147E}" dt="2024-05-18T16:10:37.647" v="15"/>
          <ac:spMkLst>
            <pc:docMk/>
            <pc:sldMk cId="154007536" sldId="257"/>
            <ac:spMk id="8" creationId="{B95B9BA8-1D69-4796-85F5-B6D0BD52354B}"/>
          </ac:spMkLst>
        </pc:spChg>
        <pc:grpChg chg="add del">
          <ac:chgData name="Yaroslav Pavlyshyn (12D)" userId="S::18ypavlyshyn@leavalley.edact.org.uk::30d40d40-1429-46a1-bef9-c60c63f55c47" providerId="AD" clId="Web-{A39140BC-5B35-DC99-9889-B680C3DA147E}" dt="2024-05-18T16:10:37.647" v="15"/>
          <ac:grpSpMkLst>
            <pc:docMk/>
            <pc:sldMk cId="154007536" sldId="257"/>
            <ac:grpSpMk id="10" creationId="{4728F330-19FB-4D39-BD0F-53032ABFEB7F}"/>
          </ac:grpSpMkLst>
        </pc:grpChg>
      </pc:sldChg>
      <pc:sldChg chg="addSp delSp modSp mod modClrScheme delDesignElem chgLayout">
        <pc:chgData name="Yaroslav Pavlyshyn (12D)" userId="S::18ypavlyshyn@leavalley.edact.org.uk::30d40d40-1429-46a1-bef9-c60c63f55c47" providerId="AD" clId="Web-{A39140BC-5B35-DC99-9889-B680C3DA147E}" dt="2024-05-18T16:10:37.647" v="15"/>
        <pc:sldMkLst>
          <pc:docMk/>
          <pc:sldMk cId="4244810356" sldId="258"/>
        </pc:sldMkLst>
        <pc:spChg chg="mod ord">
          <ac:chgData name="Yaroslav Pavlyshyn (12D)" userId="S::18ypavlyshyn@leavalley.edact.org.uk::30d40d40-1429-46a1-bef9-c60c63f55c47" providerId="AD" clId="Web-{A39140BC-5B35-DC99-9889-B680C3DA147E}" dt="2024-05-18T16:10:37.647" v="15"/>
          <ac:spMkLst>
            <pc:docMk/>
            <pc:sldMk cId="4244810356" sldId="258"/>
            <ac:spMk id="2" creationId="{171FC964-5A46-30B3-B32B-F244C8702D34}"/>
          </ac:spMkLst>
        </pc:spChg>
        <pc:spChg chg="add del">
          <ac:chgData name="Yaroslav Pavlyshyn (12D)" userId="S::18ypavlyshyn@leavalley.edact.org.uk::30d40d40-1429-46a1-bef9-c60c63f55c47" providerId="AD" clId="Web-{A39140BC-5B35-DC99-9889-B680C3DA147E}" dt="2024-05-18T16:10:37.647" v="15"/>
          <ac:spMkLst>
            <pc:docMk/>
            <pc:sldMk cId="4244810356" sldId="258"/>
            <ac:spMk id="8" creationId="{A7AE9375-4664-4DB2-922D-2782A6E439AC}"/>
          </ac:spMkLst>
        </pc:spChg>
        <pc:spChg chg="add del">
          <ac:chgData name="Yaroslav Pavlyshyn (12D)" userId="S::18ypavlyshyn@leavalley.edact.org.uk::30d40d40-1429-46a1-bef9-c60c63f55c47" providerId="AD" clId="Web-{A39140BC-5B35-DC99-9889-B680C3DA147E}" dt="2024-05-18T16:10:37.647" v="15"/>
          <ac:spMkLst>
            <pc:docMk/>
            <pc:sldMk cId="4244810356" sldId="258"/>
            <ac:spMk id="12" creationId="{9DD005C1-8C51-42D6-9BEE-B9B83849743D}"/>
          </ac:spMkLst>
        </pc:spChg>
        <pc:cxnChg chg="add del">
          <ac:chgData name="Yaroslav Pavlyshyn (12D)" userId="S::18ypavlyshyn@leavalley.edact.org.uk::30d40d40-1429-46a1-bef9-c60c63f55c47" providerId="AD" clId="Web-{A39140BC-5B35-DC99-9889-B680C3DA147E}" dt="2024-05-18T16:10:37.647" v="15"/>
          <ac:cxnSpMkLst>
            <pc:docMk/>
            <pc:sldMk cId="4244810356" sldId="258"/>
            <ac:cxnSpMk id="10" creationId="{EE504C98-6397-41C1-A8D8-2D9C4ED307E0}"/>
          </ac:cxnSpMkLst>
        </pc:cxnChg>
      </pc:sldChg>
      <pc:sldChg chg="modSp mod modClrScheme chgLayout">
        <pc:chgData name="Yaroslav Pavlyshyn (12D)" userId="S::18ypavlyshyn@leavalley.edact.org.uk::30d40d40-1429-46a1-bef9-c60c63f55c47" providerId="AD" clId="Web-{A39140BC-5B35-DC99-9889-B680C3DA147E}" dt="2024-05-18T16:51:56.091" v="586" actId="20577"/>
        <pc:sldMkLst>
          <pc:docMk/>
          <pc:sldMk cId="3412650586" sldId="259"/>
        </pc:sldMkLst>
        <pc:spChg chg="mod ord">
          <ac:chgData name="Yaroslav Pavlyshyn (12D)" userId="S::18ypavlyshyn@leavalley.edact.org.uk::30d40d40-1429-46a1-bef9-c60c63f55c47" providerId="AD" clId="Web-{A39140BC-5B35-DC99-9889-B680C3DA147E}" dt="2024-05-18T16:10:37.647" v="15"/>
          <ac:spMkLst>
            <pc:docMk/>
            <pc:sldMk cId="3412650586" sldId="259"/>
            <ac:spMk id="2" creationId="{834C75B9-090B-9FA8-B536-D1FBC9E7B231}"/>
          </ac:spMkLst>
        </pc:spChg>
        <pc:spChg chg="mod ord">
          <ac:chgData name="Yaroslav Pavlyshyn (12D)" userId="S::18ypavlyshyn@leavalley.edact.org.uk::30d40d40-1429-46a1-bef9-c60c63f55c47" providerId="AD" clId="Web-{A39140BC-5B35-DC99-9889-B680C3DA147E}" dt="2024-05-18T16:51:56.091" v="586" actId="20577"/>
          <ac:spMkLst>
            <pc:docMk/>
            <pc:sldMk cId="3412650586" sldId="259"/>
            <ac:spMk id="3" creationId="{16ACD2F6-79DB-A32F-340D-8817A360428C}"/>
          </ac:spMkLst>
        </pc:spChg>
      </pc:sldChg>
      <pc:sldChg chg="addSp delSp modSp mod modClrScheme delDesignElem chgLayout">
        <pc:chgData name="Yaroslav Pavlyshyn (12D)" userId="S::18ypavlyshyn@leavalley.edact.org.uk::30d40d40-1429-46a1-bef9-c60c63f55c47" providerId="AD" clId="Web-{A39140BC-5B35-DC99-9889-B680C3DA147E}" dt="2024-05-18T16:10:37.647" v="15"/>
        <pc:sldMkLst>
          <pc:docMk/>
          <pc:sldMk cId="3753659284" sldId="260"/>
        </pc:sldMkLst>
        <pc:spChg chg="mod ord">
          <ac:chgData name="Yaroslav Pavlyshyn (12D)" userId="S::18ypavlyshyn@leavalley.edact.org.uk::30d40d40-1429-46a1-bef9-c60c63f55c47" providerId="AD" clId="Web-{A39140BC-5B35-DC99-9889-B680C3DA147E}" dt="2024-05-18T16:10:37.647" v="15"/>
          <ac:spMkLst>
            <pc:docMk/>
            <pc:sldMk cId="3753659284" sldId="260"/>
            <ac:spMk id="2" creationId="{2FB7560C-90B6-4B0D-C671-239351533C71}"/>
          </ac:spMkLst>
        </pc:spChg>
        <pc:spChg chg="add del">
          <ac:chgData name="Yaroslav Pavlyshyn (12D)" userId="S::18ypavlyshyn@leavalley.edact.org.uk::30d40d40-1429-46a1-bef9-c60c63f55c47" providerId="AD" clId="Web-{A39140BC-5B35-DC99-9889-B680C3DA147E}" dt="2024-05-18T16:10:37.647" v="15"/>
          <ac:spMkLst>
            <pc:docMk/>
            <pc:sldMk cId="3753659284" sldId="260"/>
            <ac:spMk id="8" creationId="{71B2258F-86CA-4D4D-8270-BC05FCDEBFB3}"/>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1040235447" sldId="262"/>
        </pc:sldMkLst>
        <pc:spChg chg="mod ord">
          <ac:chgData name="Yaroslav Pavlyshyn (12D)" userId="S::18ypavlyshyn@leavalley.edact.org.uk::30d40d40-1429-46a1-bef9-c60c63f55c47" providerId="AD" clId="Web-{A39140BC-5B35-DC99-9889-B680C3DA147E}" dt="2024-05-18T16:10:37.647" v="15"/>
          <ac:spMkLst>
            <pc:docMk/>
            <pc:sldMk cId="1040235447" sldId="262"/>
            <ac:spMk id="2" creationId="{3FC34B32-D5CD-99DE-C65B-D6358A3216FD}"/>
          </ac:spMkLst>
        </pc:spChg>
        <pc:spChg chg="mod ord">
          <ac:chgData name="Yaroslav Pavlyshyn (12D)" userId="S::18ypavlyshyn@leavalley.edact.org.uk::30d40d40-1429-46a1-bef9-c60c63f55c47" providerId="AD" clId="Web-{A39140BC-5B35-DC99-9889-B680C3DA147E}" dt="2024-05-18T16:10:37.647" v="15"/>
          <ac:spMkLst>
            <pc:docMk/>
            <pc:sldMk cId="1040235447" sldId="262"/>
            <ac:spMk id="3" creationId="{29F0C7BB-3213-71CD-4543-A0913F7E6EF8}"/>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1024998530" sldId="264"/>
        </pc:sldMkLst>
        <pc:spChg chg="mod ord">
          <ac:chgData name="Yaroslav Pavlyshyn (12D)" userId="S::18ypavlyshyn@leavalley.edact.org.uk::30d40d40-1429-46a1-bef9-c60c63f55c47" providerId="AD" clId="Web-{A39140BC-5B35-DC99-9889-B680C3DA147E}" dt="2024-05-18T16:10:37.647" v="15"/>
          <ac:spMkLst>
            <pc:docMk/>
            <pc:sldMk cId="1024998530" sldId="264"/>
            <ac:spMk id="2" creationId="{EF0CF42C-6220-EB0F-3A62-86B84135E578}"/>
          </ac:spMkLst>
        </pc:spChg>
        <pc:spChg chg="mod ord">
          <ac:chgData name="Yaroslav Pavlyshyn (12D)" userId="S::18ypavlyshyn@leavalley.edact.org.uk::30d40d40-1429-46a1-bef9-c60c63f55c47" providerId="AD" clId="Web-{A39140BC-5B35-DC99-9889-B680C3DA147E}" dt="2024-05-18T16:10:37.647" v="15"/>
          <ac:spMkLst>
            <pc:docMk/>
            <pc:sldMk cId="1024998530" sldId="264"/>
            <ac:spMk id="3" creationId="{365B163E-0664-E506-0C9A-ECD12521C4FA}"/>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1255927857" sldId="266"/>
        </pc:sldMkLst>
        <pc:spChg chg="mod ord">
          <ac:chgData name="Yaroslav Pavlyshyn (12D)" userId="S::18ypavlyshyn@leavalley.edact.org.uk::30d40d40-1429-46a1-bef9-c60c63f55c47" providerId="AD" clId="Web-{A39140BC-5B35-DC99-9889-B680C3DA147E}" dt="2024-05-18T16:10:37.647" v="15"/>
          <ac:spMkLst>
            <pc:docMk/>
            <pc:sldMk cId="1255927857" sldId="266"/>
            <ac:spMk id="2" creationId="{7E861849-2455-5D89-780E-3EE3A8883063}"/>
          </ac:spMkLst>
        </pc:spChg>
        <pc:spChg chg="mod ord">
          <ac:chgData name="Yaroslav Pavlyshyn (12D)" userId="S::18ypavlyshyn@leavalley.edact.org.uk::30d40d40-1429-46a1-bef9-c60c63f55c47" providerId="AD" clId="Web-{A39140BC-5B35-DC99-9889-B680C3DA147E}" dt="2024-05-18T16:10:37.647" v="15"/>
          <ac:spMkLst>
            <pc:docMk/>
            <pc:sldMk cId="1255927857" sldId="266"/>
            <ac:spMk id="3" creationId="{57139F75-0AC8-45BE-5265-D43493BE0E38}"/>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2536053363" sldId="267"/>
        </pc:sldMkLst>
        <pc:spChg chg="mod ord">
          <ac:chgData name="Yaroslav Pavlyshyn (12D)" userId="S::18ypavlyshyn@leavalley.edact.org.uk::30d40d40-1429-46a1-bef9-c60c63f55c47" providerId="AD" clId="Web-{A39140BC-5B35-DC99-9889-B680C3DA147E}" dt="2024-05-18T16:10:37.647" v="15"/>
          <ac:spMkLst>
            <pc:docMk/>
            <pc:sldMk cId="2536053363" sldId="267"/>
            <ac:spMk id="2" creationId="{6CDF8FAC-99C0-295A-AEAD-2795E99551CD}"/>
          </ac:spMkLst>
        </pc:spChg>
        <pc:spChg chg="mod ord">
          <ac:chgData name="Yaroslav Pavlyshyn (12D)" userId="S::18ypavlyshyn@leavalley.edact.org.uk::30d40d40-1429-46a1-bef9-c60c63f55c47" providerId="AD" clId="Web-{A39140BC-5B35-DC99-9889-B680C3DA147E}" dt="2024-05-18T16:10:37.647" v="15"/>
          <ac:spMkLst>
            <pc:docMk/>
            <pc:sldMk cId="2536053363" sldId="267"/>
            <ac:spMk id="3" creationId="{B27F7498-82A8-7A3B-6E37-9A8E080B5873}"/>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2025208203" sldId="268"/>
        </pc:sldMkLst>
        <pc:spChg chg="mod ord">
          <ac:chgData name="Yaroslav Pavlyshyn (12D)" userId="S::18ypavlyshyn@leavalley.edact.org.uk::30d40d40-1429-46a1-bef9-c60c63f55c47" providerId="AD" clId="Web-{A39140BC-5B35-DC99-9889-B680C3DA147E}" dt="2024-05-18T16:10:37.647" v="15"/>
          <ac:spMkLst>
            <pc:docMk/>
            <pc:sldMk cId="2025208203" sldId="268"/>
            <ac:spMk id="2" creationId="{88F439D5-AC9B-26F6-3628-8A82D2F35F47}"/>
          </ac:spMkLst>
        </pc:spChg>
        <pc:spChg chg="mod ord">
          <ac:chgData name="Yaroslav Pavlyshyn (12D)" userId="S::18ypavlyshyn@leavalley.edact.org.uk::30d40d40-1429-46a1-bef9-c60c63f55c47" providerId="AD" clId="Web-{A39140BC-5B35-DC99-9889-B680C3DA147E}" dt="2024-05-18T16:10:37.647" v="15"/>
          <ac:spMkLst>
            <pc:docMk/>
            <pc:sldMk cId="2025208203" sldId="268"/>
            <ac:spMk id="3" creationId="{2300CA75-A184-CF46-5607-0B8D82FCDBD4}"/>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3138160863" sldId="269"/>
        </pc:sldMkLst>
        <pc:spChg chg="mod ord">
          <ac:chgData name="Yaroslav Pavlyshyn (12D)" userId="S::18ypavlyshyn@leavalley.edact.org.uk::30d40d40-1429-46a1-bef9-c60c63f55c47" providerId="AD" clId="Web-{A39140BC-5B35-DC99-9889-B680C3DA147E}" dt="2024-05-18T16:10:37.647" v="15"/>
          <ac:spMkLst>
            <pc:docMk/>
            <pc:sldMk cId="3138160863" sldId="269"/>
            <ac:spMk id="2" creationId="{A5D9F5D3-95E6-BD52-345A-25B9F96FF8B9}"/>
          </ac:spMkLst>
        </pc:spChg>
        <pc:spChg chg="mod ord">
          <ac:chgData name="Yaroslav Pavlyshyn (12D)" userId="S::18ypavlyshyn@leavalley.edact.org.uk::30d40d40-1429-46a1-bef9-c60c63f55c47" providerId="AD" clId="Web-{A39140BC-5B35-DC99-9889-B680C3DA147E}" dt="2024-05-18T16:10:37.647" v="15"/>
          <ac:spMkLst>
            <pc:docMk/>
            <pc:sldMk cId="3138160863" sldId="269"/>
            <ac:spMk id="3" creationId="{432C6F7F-DC37-0F36-BD76-39749C250389}"/>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2493522299" sldId="272"/>
        </pc:sldMkLst>
        <pc:spChg chg="mod ord">
          <ac:chgData name="Yaroslav Pavlyshyn (12D)" userId="S::18ypavlyshyn@leavalley.edact.org.uk::30d40d40-1429-46a1-bef9-c60c63f55c47" providerId="AD" clId="Web-{A39140BC-5B35-DC99-9889-B680C3DA147E}" dt="2024-05-18T16:10:37.647" v="15"/>
          <ac:spMkLst>
            <pc:docMk/>
            <pc:sldMk cId="2493522299" sldId="272"/>
            <ac:spMk id="2" creationId="{3F9BD9C1-59C3-AEC8-6AE3-4FA8FAA0C8A8}"/>
          </ac:spMkLst>
        </pc:spChg>
        <pc:spChg chg="mod ord">
          <ac:chgData name="Yaroslav Pavlyshyn (12D)" userId="S::18ypavlyshyn@leavalley.edact.org.uk::30d40d40-1429-46a1-bef9-c60c63f55c47" providerId="AD" clId="Web-{A39140BC-5B35-DC99-9889-B680C3DA147E}" dt="2024-05-18T16:10:37.647" v="15"/>
          <ac:spMkLst>
            <pc:docMk/>
            <pc:sldMk cId="2493522299" sldId="272"/>
            <ac:spMk id="3" creationId="{F5691215-C49F-90C3-5CD1-43759F199FC3}"/>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3908813317" sldId="275"/>
        </pc:sldMkLst>
        <pc:spChg chg="mod ord">
          <ac:chgData name="Yaroslav Pavlyshyn (12D)" userId="S::18ypavlyshyn@leavalley.edact.org.uk::30d40d40-1429-46a1-bef9-c60c63f55c47" providerId="AD" clId="Web-{A39140BC-5B35-DC99-9889-B680C3DA147E}" dt="2024-05-18T16:10:37.647" v="15"/>
          <ac:spMkLst>
            <pc:docMk/>
            <pc:sldMk cId="3908813317" sldId="275"/>
            <ac:spMk id="2" creationId="{A6FC1189-0AA6-8617-F9F4-0601F0631DFA}"/>
          </ac:spMkLst>
        </pc:spChg>
        <pc:spChg chg="mod ord">
          <ac:chgData name="Yaroslav Pavlyshyn (12D)" userId="S::18ypavlyshyn@leavalley.edact.org.uk::30d40d40-1429-46a1-bef9-c60c63f55c47" providerId="AD" clId="Web-{A39140BC-5B35-DC99-9889-B680C3DA147E}" dt="2024-05-18T16:10:37.647" v="15"/>
          <ac:spMkLst>
            <pc:docMk/>
            <pc:sldMk cId="3908813317" sldId="275"/>
            <ac:spMk id="3" creationId="{FB063440-B63C-EEB1-6488-AB967CFB7A44}"/>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2917973871" sldId="278"/>
        </pc:sldMkLst>
        <pc:spChg chg="mod ord">
          <ac:chgData name="Yaroslav Pavlyshyn (12D)" userId="S::18ypavlyshyn@leavalley.edact.org.uk::30d40d40-1429-46a1-bef9-c60c63f55c47" providerId="AD" clId="Web-{A39140BC-5B35-DC99-9889-B680C3DA147E}" dt="2024-05-18T16:10:37.647" v="15"/>
          <ac:spMkLst>
            <pc:docMk/>
            <pc:sldMk cId="2917973871" sldId="278"/>
            <ac:spMk id="2" creationId="{1B3D26F8-1CDF-D35F-8428-5544E96002F6}"/>
          </ac:spMkLst>
        </pc:spChg>
        <pc:spChg chg="mod ord">
          <ac:chgData name="Yaroslav Pavlyshyn (12D)" userId="S::18ypavlyshyn@leavalley.edact.org.uk::30d40d40-1429-46a1-bef9-c60c63f55c47" providerId="AD" clId="Web-{A39140BC-5B35-DC99-9889-B680C3DA147E}" dt="2024-05-18T16:10:37.647" v="15"/>
          <ac:spMkLst>
            <pc:docMk/>
            <pc:sldMk cId="2917973871" sldId="278"/>
            <ac:spMk id="3" creationId="{BBBEFDE3-2366-8063-8F61-890AC0035761}"/>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864637639" sldId="280"/>
        </pc:sldMkLst>
        <pc:spChg chg="mod ord">
          <ac:chgData name="Yaroslav Pavlyshyn (12D)" userId="S::18ypavlyshyn@leavalley.edact.org.uk::30d40d40-1429-46a1-bef9-c60c63f55c47" providerId="AD" clId="Web-{A39140BC-5B35-DC99-9889-B680C3DA147E}" dt="2024-05-18T16:10:37.647" v="15"/>
          <ac:spMkLst>
            <pc:docMk/>
            <pc:sldMk cId="864637639" sldId="280"/>
            <ac:spMk id="2" creationId="{D4B7EA9A-6E2B-B84D-B523-85B3D3DBF272}"/>
          </ac:spMkLst>
        </pc:spChg>
        <pc:spChg chg="mod ord">
          <ac:chgData name="Yaroslav Pavlyshyn (12D)" userId="S::18ypavlyshyn@leavalley.edact.org.uk::30d40d40-1429-46a1-bef9-c60c63f55c47" providerId="AD" clId="Web-{A39140BC-5B35-DC99-9889-B680C3DA147E}" dt="2024-05-18T16:10:37.647" v="15"/>
          <ac:spMkLst>
            <pc:docMk/>
            <pc:sldMk cId="864637639" sldId="280"/>
            <ac:spMk id="3" creationId="{EF26D16A-CBAE-2FF0-41D2-B0AFE66E83AD}"/>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3722040566" sldId="282"/>
        </pc:sldMkLst>
        <pc:spChg chg="mod ord">
          <ac:chgData name="Yaroslav Pavlyshyn (12D)" userId="S::18ypavlyshyn@leavalley.edact.org.uk::30d40d40-1429-46a1-bef9-c60c63f55c47" providerId="AD" clId="Web-{A39140BC-5B35-DC99-9889-B680C3DA147E}" dt="2024-05-18T16:10:37.647" v="15"/>
          <ac:spMkLst>
            <pc:docMk/>
            <pc:sldMk cId="3722040566" sldId="282"/>
            <ac:spMk id="2" creationId="{DA830968-262A-7DA3-7425-471A62EDDD12}"/>
          </ac:spMkLst>
        </pc:spChg>
        <pc:spChg chg="mod ord">
          <ac:chgData name="Yaroslav Pavlyshyn (12D)" userId="S::18ypavlyshyn@leavalley.edact.org.uk::30d40d40-1429-46a1-bef9-c60c63f55c47" providerId="AD" clId="Web-{A39140BC-5B35-DC99-9889-B680C3DA147E}" dt="2024-05-18T16:10:37.647" v="15"/>
          <ac:spMkLst>
            <pc:docMk/>
            <pc:sldMk cId="3722040566" sldId="282"/>
            <ac:spMk id="3" creationId="{B174BCA0-2EDA-C4BB-BFDC-5D38AD9837A9}"/>
          </ac:spMkLst>
        </pc:spChg>
      </pc:sldChg>
      <pc:sldChg chg="modSp mod modClrScheme chgLayout">
        <pc:chgData name="Yaroslav Pavlyshyn (12D)" userId="S::18ypavlyshyn@leavalley.edact.org.uk::30d40d40-1429-46a1-bef9-c60c63f55c47" providerId="AD" clId="Web-{A39140BC-5B35-DC99-9889-B680C3DA147E}" dt="2024-05-18T16:10:37.647" v="15"/>
        <pc:sldMkLst>
          <pc:docMk/>
          <pc:sldMk cId="3398824773" sldId="284"/>
        </pc:sldMkLst>
        <pc:spChg chg="mod ord">
          <ac:chgData name="Yaroslav Pavlyshyn (12D)" userId="S::18ypavlyshyn@leavalley.edact.org.uk::30d40d40-1429-46a1-bef9-c60c63f55c47" providerId="AD" clId="Web-{A39140BC-5B35-DC99-9889-B680C3DA147E}" dt="2024-05-18T16:10:37.647" v="15"/>
          <ac:spMkLst>
            <pc:docMk/>
            <pc:sldMk cId="3398824773" sldId="284"/>
            <ac:spMk id="2" creationId="{1128A862-222C-BFD2-01C1-A3C42452A5C8}"/>
          </ac:spMkLst>
        </pc:spChg>
        <pc:spChg chg="mod ord">
          <ac:chgData name="Yaroslav Pavlyshyn (12D)" userId="S::18ypavlyshyn@leavalley.edact.org.uk::30d40d40-1429-46a1-bef9-c60c63f55c47" providerId="AD" clId="Web-{A39140BC-5B35-DC99-9889-B680C3DA147E}" dt="2024-05-18T16:10:37.647" v="15"/>
          <ac:spMkLst>
            <pc:docMk/>
            <pc:sldMk cId="3398824773" sldId="284"/>
            <ac:spMk id="3" creationId="{E7A36B00-A313-940C-5901-086721E0F527}"/>
          </ac:spMkLst>
        </pc:spChg>
      </pc:sldChg>
      <pc:sldMasterChg chg="add del addSldLayout delSldLayout">
        <pc:chgData name="Yaroslav Pavlyshyn (12D)" userId="S::18ypavlyshyn@leavalley.edact.org.uk::30d40d40-1429-46a1-bef9-c60c63f55c47" providerId="AD" clId="Web-{A39140BC-5B35-DC99-9889-B680C3DA147E}" dt="2024-05-18T16:10:37.647" v="15"/>
        <pc:sldMasterMkLst>
          <pc:docMk/>
          <pc:sldMasterMk cId="2381995760" sldId="2147483684"/>
        </pc:sldMasterMkLst>
        <pc:sldLayoutChg chg="add del">
          <pc:chgData name="Yaroslav Pavlyshyn (12D)" userId="S::18ypavlyshyn@leavalley.edact.org.uk::30d40d40-1429-46a1-bef9-c60c63f55c47" providerId="AD" clId="Web-{A39140BC-5B35-DC99-9889-B680C3DA147E}" dt="2024-05-18T16:10:37.647" v="15"/>
          <pc:sldLayoutMkLst>
            <pc:docMk/>
            <pc:sldMasterMk cId="2381995760" sldId="2147483684"/>
            <pc:sldLayoutMk cId="1356957927" sldId="2147483685"/>
          </pc:sldLayoutMkLst>
        </pc:sldLayoutChg>
        <pc:sldLayoutChg chg="add del">
          <pc:chgData name="Yaroslav Pavlyshyn (12D)" userId="S::18ypavlyshyn@leavalley.edact.org.uk::30d40d40-1429-46a1-bef9-c60c63f55c47" providerId="AD" clId="Web-{A39140BC-5B35-DC99-9889-B680C3DA147E}" dt="2024-05-18T16:10:37.647" v="15"/>
          <pc:sldLayoutMkLst>
            <pc:docMk/>
            <pc:sldMasterMk cId="2381995760" sldId="2147483684"/>
            <pc:sldLayoutMk cId="304956294" sldId="2147483686"/>
          </pc:sldLayoutMkLst>
        </pc:sldLayoutChg>
        <pc:sldLayoutChg chg="add del">
          <pc:chgData name="Yaroslav Pavlyshyn (12D)" userId="S::18ypavlyshyn@leavalley.edact.org.uk::30d40d40-1429-46a1-bef9-c60c63f55c47" providerId="AD" clId="Web-{A39140BC-5B35-DC99-9889-B680C3DA147E}" dt="2024-05-18T16:10:37.647" v="15"/>
          <pc:sldLayoutMkLst>
            <pc:docMk/>
            <pc:sldMasterMk cId="2381995760" sldId="2147483684"/>
            <pc:sldLayoutMk cId="69346213" sldId="2147483687"/>
          </pc:sldLayoutMkLst>
        </pc:sldLayoutChg>
        <pc:sldLayoutChg chg="add del">
          <pc:chgData name="Yaroslav Pavlyshyn (12D)" userId="S::18ypavlyshyn@leavalley.edact.org.uk::30d40d40-1429-46a1-bef9-c60c63f55c47" providerId="AD" clId="Web-{A39140BC-5B35-DC99-9889-B680C3DA147E}" dt="2024-05-18T16:10:37.647" v="15"/>
          <pc:sldLayoutMkLst>
            <pc:docMk/>
            <pc:sldMasterMk cId="2381995760" sldId="2147483684"/>
            <pc:sldLayoutMk cId="4226296414" sldId="2147483688"/>
          </pc:sldLayoutMkLst>
        </pc:sldLayoutChg>
        <pc:sldLayoutChg chg="add del">
          <pc:chgData name="Yaroslav Pavlyshyn (12D)" userId="S::18ypavlyshyn@leavalley.edact.org.uk::30d40d40-1429-46a1-bef9-c60c63f55c47" providerId="AD" clId="Web-{A39140BC-5B35-DC99-9889-B680C3DA147E}" dt="2024-05-18T16:10:37.647" v="15"/>
          <pc:sldLayoutMkLst>
            <pc:docMk/>
            <pc:sldMasterMk cId="2381995760" sldId="2147483684"/>
            <pc:sldLayoutMk cId="33892168" sldId="2147483689"/>
          </pc:sldLayoutMkLst>
        </pc:sldLayoutChg>
        <pc:sldLayoutChg chg="add del">
          <pc:chgData name="Yaroslav Pavlyshyn (12D)" userId="S::18ypavlyshyn@leavalley.edact.org.uk::30d40d40-1429-46a1-bef9-c60c63f55c47" providerId="AD" clId="Web-{A39140BC-5B35-DC99-9889-B680C3DA147E}" dt="2024-05-18T16:10:37.647" v="15"/>
          <pc:sldLayoutMkLst>
            <pc:docMk/>
            <pc:sldMasterMk cId="2381995760" sldId="2147483684"/>
            <pc:sldLayoutMk cId="947674010" sldId="2147483690"/>
          </pc:sldLayoutMkLst>
        </pc:sldLayoutChg>
        <pc:sldLayoutChg chg="add del">
          <pc:chgData name="Yaroslav Pavlyshyn (12D)" userId="S::18ypavlyshyn@leavalley.edact.org.uk::30d40d40-1429-46a1-bef9-c60c63f55c47" providerId="AD" clId="Web-{A39140BC-5B35-DC99-9889-B680C3DA147E}" dt="2024-05-18T16:10:37.647" v="15"/>
          <pc:sldLayoutMkLst>
            <pc:docMk/>
            <pc:sldMasterMk cId="2381995760" sldId="2147483684"/>
            <pc:sldLayoutMk cId="713142778" sldId="2147483691"/>
          </pc:sldLayoutMkLst>
        </pc:sldLayoutChg>
        <pc:sldLayoutChg chg="add del">
          <pc:chgData name="Yaroslav Pavlyshyn (12D)" userId="S::18ypavlyshyn@leavalley.edact.org.uk::30d40d40-1429-46a1-bef9-c60c63f55c47" providerId="AD" clId="Web-{A39140BC-5B35-DC99-9889-B680C3DA147E}" dt="2024-05-18T16:10:37.647" v="15"/>
          <pc:sldLayoutMkLst>
            <pc:docMk/>
            <pc:sldMasterMk cId="2381995760" sldId="2147483684"/>
            <pc:sldLayoutMk cId="3003863699" sldId="2147483692"/>
          </pc:sldLayoutMkLst>
        </pc:sldLayoutChg>
        <pc:sldLayoutChg chg="add del">
          <pc:chgData name="Yaroslav Pavlyshyn (12D)" userId="S::18ypavlyshyn@leavalley.edact.org.uk::30d40d40-1429-46a1-bef9-c60c63f55c47" providerId="AD" clId="Web-{A39140BC-5B35-DC99-9889-B680C3DA147E}" dt="2024-05-18T16:10:37.647" v="15"/>
          <pc:sldLayoutMkLst>
            <pc:docMk/>
            <pc:sldMasterMk cId="2381995760" sldId="2147483684"/>
            <pc:sldLayoutMk cId="2956704984" sldId="2147483693"/>
          </pc:sldLayoutMkLst>
        </pc:sldLayoutChg>
        <pc:sldLayoutChg chg="add del">
          <pc:chgData name="Yaroslav Pavlyshyn (12D)" userId="S::18ypavlyshyn@leavalley.edact.org.uk::30d40d40-1429-46a1-bef9-c60c63f55c47" providerId="AD" clId="Web-{A39140BC-5B35-DC99-9889-B680C3DA147E}" dt="2024-05-18T16:10:37.647" v="15"/>
          <pc:sldLayoutMkLst>
            <pc:docMk/>
            <pc:sldMasterMk cId="2381995760" sldId="2147483684"/>
            <pc:sldLayoutMk cId="3875392156" sldId="2147483694"/>
          </pc:sldLayoutMkLst>
        </pc:sldLayoutChg>
        <pc:sldLayoutChg chg="add del">
          <pc:chgData name="Yaroslav Pavlyshyn (12D)" userId="S::18ypavlyshyn@leavalley.edact.org.uk::30d40d40-1429-46a1-bef9-c60c63f55c47" providerId="AD" clId="Web-{A39140BC-5B35-DC99-9889-B680C3DA147E}" dt="2024-05-18T16:10:37.647" v="15"/>
          <pc:sldLayoutMkLst>
            <pc:docMk/>
            <pc:sldMasterMk cId="2381995760" sldId="2147483684"/>
            <pc:sldLayoutMk cId="2287162399" sldId="2147483695"/>
          </pc:sldLayoutMkLst>
        </pc:sldLayoutChg>
      </pc:sldMasterChg>
      <pc:sldMasterChg chg="add del addSldLayout delSldLayout modSldLayout">
        <pc:chgData name="Yaroslav Pavlyshyn (12D)" userId="S::18ypavlyshyn@leavalley.edact.org.uk::30d40d40-1429-46a1-bef9-c60c63f55c47" providerId="AD" clId="Web-{A39140BC-5B35-DC99-9889-B680C3DA147E}" dt="2024-05-18T16:10:37.647" v="15"/>
        <pc:sldMasterMkLst>
          <pc:docMk/>
          <pc:sldMasterMk cId="3528299618" sldId="2147483696"/>
        </pc:sldMasterMkLst>
        <pc:sldLayoutChg chg="add del mod replId">
          <pc:chgData name="Yaroslav Pavlyshyn (12D)" userId="S::18ypavlyshyn@leavalley.edact.org.uk::30d40d40-1429-46a1-bef9-c60c63f55c47" providerId="AD" clId="Web-{A39140BC-5B35-DC99-9889-B680C3DA147E}" dt="2024-05-18T16:10:37.647" v="15"/>
          <pc:sldLayoutMkLst>
            <pc:docMk/>
            <pc:sldMasterMk cId="3528299618" sldId="2147483696"/>
            <pc:sldLayoutMk cId="4199346872" sldId="2147483697"/>
          </pc:sldLayoutMkLst>
        </pc:sldLayoutChg>
        <pc:sldLayoutChg chg="add del mod replId">
          <pc:chgData name="Yaroslav Pavlyshyn (12D)" userId="S::18ypavlyshyn@leavalley.edact.org.uk::30d40d40-1429-46a1-bef9-c60c63f55c47" providerId="AD" clId="Web-{A39140BC-5B35-DC99-9889-B680C3DA147E}" dt="2024-05-18T16:10:37.647" v="15"/>
          <pc:sldLayoutMkLst>
            <pc:docMk/>
            <pc:sldMasterMk cId="3528299618" sldId="2147483696"/>
            <pc:sldLayoutMk cId="815954620" sldId="2147483698"/>
          </pc:sldLayoutMkLst>
        </pc:sldLayoutChg>
        <pc:sldLayoutChg chg="add del mod replId">
          <pc:chgData name="Yaroslav Pavlyshyn (12D)" userId="S::18ypavlyshyn@leavalley.edact.org.uk::30d40d40-1429-46a1-bef9-c60c63f55c47" providerId="AD" clId="Web-{A39140BC-5B35-DC99-9889-B680C3DA147E}" dt="2024-05-18T16:10:37.647" v="15"/>
          <pc:sldLayoutMkLst>
            <pc:docMk/>
            <pc:sldMasterMk cId="3528299618" sldId="2147483696"/>
            <pc:sldLayoutMk cId="3663342672" sldId="2147483699"/>
          </pc:sldLayoutMkLst>
        </pc:sldLayoutChg>
        <pc:sldLayoutChg chg="add del mod replId">
          <pc:chgData name="Yaroslav Pavlyshyn (12D)" userId="S::18ypavlyshyn@leavalley.edact.org.uk::30d40d40-1429-46a1-bef9-c60c63f55c47" providerId="AD" clId="Web-{A39140BC-5B35-DC99-9889-B680C3DA147E}" dt="2024-05-18T16:10:37.647" v="15"/>
          <pc:sldLayoutMkLst>
            <pc:docMk/>
            <pc:sldMasterMk cId="3528299618" sldId="2147483696"/>
            <pc:sldLayoutMk cId="2087061178" sldId="2147483700"/>
          </pc:sldLayoutMkLst>
        </pc:sldLayoutChg>
        <pc:sldLayoutChg chg="add del mod replId">
          <pc:chgData name="Yaroslav Pavlyshyn (12D)" userId="S::18ypavlyshyn@leavalley.edact.org.uk::30d40d40-1429-46a1-bef9-c60c63f55c47" providerId="AD" clId="Web-{A39140BC-5B35-DC99-9889-B680C3DA147E}" dt="2024-05-18T16:10:37.647" v="15"/>
          <pc:sldLayoutMkLst>
            <pc:docMk/>
            <pc:sldMasterMk cId="3528299618" sldId="2147483696"/>
            <pc:sldLayoutMk cId="611852267" sldId="2147483701"/>
          </pc:sldLayoutMkLst>
        </pc:sldLayoutChg>
        <pc:sldLayoutChg chg="add del mod replId">
          <pc:chgData name="Yaroslav Pavlyshyn (12D)" userId="S::18ypavlyshyn@leavalley.edact.org.uk::30d40d40-1429-46a1-bef9-c60c63f55c47" providerId="AD" clId="Web-{A39140BC-5B35-DC99-9889-B680C3DA147E}" dt="2024-05-18T16:10:37.647" v="15"/>
          <pc:sldLayoutMkLst>
            <pc:docMk/>
            <pc:sldMasterMk cId="3528299618" sldId="2147483696"/>
            <pc:sldLayoutMk cId="4159167239" sldId="2147483702"/>
          </pc:sldLayoutMkLst>
        </pc:sldLayoutChg>
        <pc:sldLayoutChg chg="add del mod replId">
          <pc:chgData name="Yaroslav Pavlyshyn (12D)" userId="S::18ypavlyshyn@leavalley.edact.org.uk::30d40d40-1429-46a1-bef9-c60c63f55c47" providerId="AD" clId="Web-{A39140BC-5B35-DC99-9889-B680C3DA147E}" dt="2024-05-18T16:10:37.647" v="15"/>
          <pc:sldLayoutMkLst>
            <pc:docMk/>
            <pc:sldMasterMk cId="3528299618" sldId="2147483696"/>
            <pc:sldLayoutMk cId="417629939" sldId="2147483703"/>
          </pc:sldLayoutMkLst>
        </pc:sldLayoutChg>
        <pc:sldLayoutChg chg="add del mod replId">
          <pc:chgData name="Yaroslav Pavlyshyn (12D)" userId="S::18ypavlyshyn@leavalley.edact.org.uk::30d40d40-1429-46a1-bef9-c60c63f55c47" providerId="AD" clId="Web-{A39140BC-5B35-DC99-9889-B680C3DA147E}" dt="2024-05-18T16:10:37.647" v="15"/>
          <pc:sldLayoutMkLst>
            <pc:docMk/>
            <pc:sldMasterMk cId="3528299618" sldId="2147483696"/>
            <pc:sldLayoutMk cId="3824063278" sldId="2147483704"/>
          </pc:sldLayoutMkLst>
        </pc:sldLayoutChg>
        <pc:sldLayoutChg chg="add del mod replId">
          <pc:chgData name="Yaroslav Pavlyshyn (12D)" userId="S::18ypavlyshyn@leavalley.edact.org.uk::30d40d40-1429-46a1-bef9-c60c63f55c47" providerId="AD" clId="Web-{A39140BC-5B35-DC99-9889-B680C3DA147E}" dt="2024-05-18T16:10:37.647" v="15"/>
          <pc:sldLayoutMkLst>
            <pc:docMk/>
            <pc:sldMasterMk cId="3528299618" sldId="2147483696"/>
            <pc:sldLayoutMk cId="2579335636" sldId="2147483705"/>
          </pc:sldLayoutMkLst>
        </pc:sldLayoutChg>
        <pc:sldLayoutChg chg="add del mod replId">
          <pc:chgData name="Yaroslav Pavlyshyn (12D)" userId="S::18ypavlyshyn@leavalley.edact.org.uk::30d40d40-1429-46a1-bef9-c60c63f55c47" providerId="AD" clId="Web-{A39140BC-5B35-DC99-9889-B680C3DA147E}" dt="2024-05-18T16:10:37.647" v="15"/>
          <pc:sldLayoutMkLst>
            <pc:docMk/>
            <pc:sldMasterMk cId="3528299618" sldId="2147483696"/>
            <pc:sldLayoutMk cId="1141547675" sldId="2147483706"/>
          </pc:sldLayoutMkLst>
        </pc:sldLayoutChg>
        <pc:sldLayoutChg chg="add del mod replId">
          <pc:chgData name="Yaroslav Pavlyshyn (12D)" userId="S::18ypavlyshyn@leavalley.edact.org.uk::30d40d40-1429-46a1-bef9-c60c63f55c47" providerId="AD" clId="Web-{A39140BC-5B35-DC99-9889-B680C3DA147E}" dt="2024-05-18T16:10:37.647" v="15"/>
          <pc:sldLayoutMkLst>
            <pc:docMk/>
            <pc:sldMasterMk cId="3528299618" sldId="2147483696"/>
            <pc:sldLayoutMk cId="2320372064" sldId="2147483707"/>
          </pc:sldLayoutMkLst>
        </pc:sldLayoutChg>
      </pc:sldMasterChg>
      <pc:sldMasterChg chg="add del addSldLayout delSldLayout modSldLayout">
        <pc:chgData name="Yaroslav Pavlyshyn (12D)" userId="S::18ypavlyshyn@leavalley.edact.org.uk::30d40d40-1429-46a1-bef9-c60c63f55c47" providerId="AD" clId="Web-{A39140BC-5B35-DC99-9889-B680C3DA147E}" dt="2024-05-18T16:10:34.788" v="14"/>
        <pc:sldMasterMkLst>
          <pc:docMk/>
          <pc:sldMasterMk cId="3715908427" sldId="2147483708"/>
        </pc:sldMasterMkLst>
        <pc:sldLayoutChg chg="add del mod replId">
          <pc:chgData name="Yaroslav Pavlyshyn (12D)" userId="S::18ypavlyshyn@leavalley.edact.org.uk::30d40d40-1429-46a1-bef9-c60c63f55c47" providerId="AD" clId="Web-{A39140BC-5B35-DC99-9889-B680C3DA147E}" dt="2024-05-18T16:10:34.788" v="14"/>
          <pc:sldLayoutMkLst>
            <pc:docMk/>
            <pc:sldMasterMk cId="3715908427" sldId="2147483708"/>
            <pc:sldLayoutMk cId="4158340563" sldId="2147483709"/>
          </pc:sldLayoutMkLst>
        </pc:sldLayoutChg>
        <pc:sldLayoutChg chg="add del mod replId">
          <pc:chgData name="Yaroslav Pavlyshyn (12D)" userId="S::18ypavlyshyn@leavalley.edact.org.uk::30d40d40-1429-46a1-bef9-c60c63f55c47" providerId="AD" clId="Web-{A39140BC-5B35-DC99-9889-B680C3DA147E}" dt="2024-05-18T16:10:34.788" v="14"/>
          <pc:sldLayoutMkLst>
            <pc:docMk/>
            <pc:sldMasterMk cId="3715908427" sldId="2147483708"/>
            <pc:sldLayoutMk cId="1947508977" sldId="2147483710"/>
          </pc:sldLayoutMkLst>
        </pc:sldLayoutChg>
        <pc:sldLayoutChg chg="add del mod replId">
          <pc:chgData name="Yaroslav Pavlyshyn (12D)" userId="S::18ypavlyshyn@leavalley.edact.org.uk::30d40d40-1429-46a1-bef9-c60c63f55c47" providerId="AD" clId="Web-{A39140BC-5B35-DC99-9889-B680C3DA147E}" dt="2024-05-18T16:10:34.788" v="14"/>
          <pc:sldLayoutMkLst>
            <pc:docMk/>
            <pc:sldMasterMk cId="3715908427" sldId="2147483708"/>
            <pc:sldLayoutMk cId="1238088303" sldId="2147483711"/>
          </pc:sldLayoutMkLst>
        </pc:sldLayoutChg>
        <pc:sldLayoutChg chg="add del mod replId">
          <pc:chgData name="Yaroslav Pavlyshyn (12D)" userId="S::18ypavlyshyn@leavalley.edact.org.uk::30d40d40-1429-46a1-bef9-c60c63f55c47" providerId="AD" clId="Web-{A39140BC-5B35-DC99-9889-B680C3DA147E}" dt="2024-05-18T16:10:34.788" v="14"/>
          <pc:sldLayoutMkLst>
            <pc:docMk/>
            <pc:sldMasterMk cId="3715908427" sldId="2147483708"/>
            <pc:sldLayoutMk cId="1608323856" sldId="2147483712"/>
          </pc:sldLayoutMkLst>
        </pc:sldLayoutChg>
        <pc:sldLayoutChg chg="add del mod replId">
          <pc:chgData name="Yaroslav Pavlyshyn (12D)" userId="S::18ypavlyshyn@leavalley.edact.org.uk::30d40d40-1429-46a1-bef9-c60c63f55c47" providerId="AD" clId="Web-{A39140BC-5B35-DC99-9889-B680C3DA147E}" dt="2024-05-18T16:10:34.788" v="14"/>
          <pc:sldLayoutMkLst>
            <pc:docMk/>
            <pc:sldMasterMk cId="3715908427" sldId="2147483708"/>
            <pc:sldLayoutMk cId="1568118917" sldId="2147483713"/>
          </pc:sldLayoutMkLst>
        </pc:sldLayoutChg>
        <pc:sldLayoutChg chg="add del mod replId">
          <pc:chgData name="Yaroslav Pavlyshyn (12D)" userId="S::18ypavlyshyn@leavalley.edact.org.uk::30d40d40-1429-46a1-bef9-c60c63f55c47" providerId="AD" clId="Web-{A39140BC-5B35-DC99-9889-B680C3DA147E}" dt="2024-05-18T16:10:34.788" v="14"/>
          <pc:sldLayoutMkLst>
            <pc:docMk/>
            <pc:sldMasterMk cId="3715908427" sldId="2147483708"/>
            <pc:sldLayoutMk cId="2969657448" sldId="2147483714"/>
          </pc:sldLayoutMkLst>
        </pc:sldLayoutChg>
        <pc:sldLayoutChg chg="add del mod replId">
          <pc:chgData name="Yaroslav Pavlyshyn (12D)" userId="S::18ypavlyshyn@leavalley.edact.org.uk::30d40d40-1429-46a1-bef9-c60c63f55c47" providerId="AD" clId="Web-{A39140BC-5B35-DC99-9889-B680C3DA147E}" dt="2024-05-18T16:10:34.788" v="14"/>
          <pc:sldLayoutMkLst>
            <pc:docMk/>
            <pc:sldMasterMk cId="3715908427" sldId="2147483708"/>
            <pc:sldLayoutMk cId="3972161374" sldId="2147483715"/>
          </pc:sldLayoutMkLst>
        </pc:sldLayoutChg>
        <pc:sldLayoutChg chg="add del mod replId">
          <pc:chgData name="Yaroslav Pavlyshyn (12D)" userId="S::18ypavlyshyn@leavalley.edact.org.uk::30d40d40-1429-46a1-bef9-c60c63f55c47" providerId="AD" clId="Web-{A39140BC-5B35-DC99-9889-B680C3DA147E}" dt="2024-05-18T16:10:34.788" v="14"/>
          <pc:sldLayoutMkLst>
            <pc:docMk/>
            <pc:sldMasterMk cId="3715908427" sldId="2147483708"/>
            <pc:sldLayoutMk cId="3221629989" sldId="2147483716"/>
          </pc:sldLayoutMkLst>
        </pc:sldLayoutChg>
        <pc:sldLayoutChg chg="add del mod replId">
          <pc:chgData name="Yaroslav Pavlyshyn (12D)" userId="S::18ypavlyshyn@leavalley.edact.org.uk::30d40d40-1429-46a1-bef9-c60c63f55c47" providerId="AD" clId="Web-{A39140BC-5B35-DC99-9889-B680C3DA147E}" dt="2024-05-18T16:10:34.788" v="14"/>
          <pc:sldLayoutMkLst>
            <pc:docMk/>
            <pc:sldMasterMk cId="3715908427" sldId="2147483708"/>
            <pc:sldLayoutMk cId="2451141553" sldId="2147483717"/>
          </pc:sldLayoutMkLst>
        </pc:sldLayoutChg>
        <pc:sldLayoutChg chg="add del mod replId">
          <pc:chgData name="Yaroslav Pavlyshyn (12D)" userId="S::18ypavlyshyn@leavalley.edact.org.uk::30d40d40-1429-46a1-bef9-c60c63f55c47" providerId="AD" clId="Web-{A39140BC-5B35-DC99-9889-B680C3DA147E}" dt="2024-05-18T16:10:34.788" v="14"/>
          <pc:sldLayoutMkLst>
            <pc:docMk/>
            <pc:sldMasterMk cId="3715908427" sldId="2147483708"/>
            <pc:sldLayoutMk cId="2803905338" sldId="2147483718"/>
          </pc:sldLayoutMkLst>
        </pc:sldLayoutChg>
        <pc:sldLayoutChg chg="add del mod replId">
          <pc:chgData name="Yaroslav Pavlyshyn (12D)" userId="S::18ypavlyshyn@leavalley.edact.org.uk::30d40d40-1429-46a1-bef9-c60c63f55c47" providerId="AD" clId="Web-{A39140BC-5B35-DC99-9889-B680C3DA147E}" dt="2024-05-18T16:10:34.788" v="14"/>
          <pc:sldLayoutMkLst>
            <pc:docMk/>
            <pc:sldMasterMk cId="3715908427" sldId="2147483708"/>
            <pc:sldLayoutMk cId="65132842" sldId="2147483719"/>
          </pc:sldLayoutMkLst>
        </pc:sldLayoutChg>
      </pc:sldMasterChg>
      <pc:sldMasterChg chg="add del addSldLayout delSldLayout modSldLayout">
        <pc:chgData name="Yaroslav Pavlyshyn (12D)" userId="S::18ypavlyshyn@leavalley.edact.org.uk::30d40d40-1429-46a1-bef9-c60c63f55c47" providerId="AD" clId="Web-{A39140BC-5B35-DC99-9889-B680C3DA147E}" dt="2024-05-18T16:10:33.100" v="13"/>
        <pc:sldMasterMkLst>
          <pc:docMk/>
          <pc:sldMasterMk cId="2828846529" sldId="2147483720"/>
        </pc:sldMasterMkLst>
        <pc:sldLayoutChg chg="add del mod replId">
          <pc:chgData name="Yaroslav Pavlyshyn (12D)" userId="S::18ypavlyshyn@leavalley.edact.org.uk::30d40d40-1429-46a1-bef9-c60c63f55c47" providerId="AD" clId="Web-{A39140BC-5B35-DC99-9889-B680C3DA147E}" dt="2024-05-18T16:10:33.100" v="13"/>
          <pc:sldLayoutMkLst>
            <pc:docMk/>
            <pc:sldMasterMk cId="2828846529" sldId="2147483720"/>
            <pc:sldLayoutMk cId="2431355636" sldId="2147483721"/>
          </pc:sldLayoutMkLst>
        </pc:sldLayoutChg>
        <pc:sldLayoutChg chg="add del mod replId">
          <pc:chgData name="Yaroslav Pavlyshyn (12D)" userId="S::18ypavlyshyn@leavalley.edact.org.uk::30d40d40-1429-46a1-bef9-c60c63f55c47" providerId="AD" clId="Web-{A39140BC-5B35-DC99-9889-B680C3DA147E}" dt="2024-05-18T16:10:33.100" v="13"/>
          <pc:sldLayoutMkLst>
            <pc:docMk/>
            <pc:sldMasterMk cId="2828846529" sldId="2147483720"/>
            <pc:sldLayoutMk cId="2440702548" sldId="2147483722"/>
          </pc:sldLayoutMkLst>
        </pc:sldLayoutChg>
        <pc:sldLayoutChg chg="add del mod replId">
          <pc:chgData name="Yaroslav Pavlyshyn (12D)" userId="S::18ypavlyshyn@leavalley.edact.org.uk::30d40d40-1429-46a1-bef9-c60c63f55c47" providerId="AD" clId="Web-{A39140BC-5B35-DC99-9889-B680C3DA147E}" dt="2024-05-18T16:10:33.100" v="13"/>
          <pc:sldLayoutMkLst>
            <pc:docMk/>
            <pc:sldMasterMk cId="2828846529" sldId="2147483720"/>
            <pc:sldLayoutMk cId="1844365234" sldId="2147483723"/>
          </pc:sldLayoutMkLst>
        </pc:sldLayoutChg>
        <pc:sldLayoutChg chg="add del mod replId">
          <pc:chgData name="Yaroslav Pavlyshyn (12D)" userId="S::18ypavlyshyn@leavalley.edact.org.uk::30d40d40-1429-46a1-bef9-c60c63f55c47" providerId="AD" clId="Web-{A39140BC-5B35-DC99-9889-B680C3DA147E}" dt="2024-05-18T16:10:33.100" v="13"/>
          <pc:sldLayoutMkLst>
            <pc:docMk/>
            <pc:sldMasterMk cId="2828846529" sldId="2147483720"/>
            <pc:sldLayoutMk cId="3032694429" sldId="2147483724"/>
          </pc:sldLayoutMkLst>
        </pc:sldLayoutChg>
        <pc:sldLayoutChg chg="add del mod replId">
          <pc:chgData name="Yaroslav Pavlyshyn (12D)" userId="S::18ypavlyshyn@leavalley.edact.org.uk::30d40d40-1429-46a1-bef9-c60c63f55c47" providerId="AD" clId="Web-{A39140BC-5B35-DC99-9889-B680C3DA147E}" dt="2024-05-18T16:10:33.100" v="13"/>
          <pc:sldLayoutMkLst>
            <pc:docMk/>
            <pc:sldMasterMk cId="2828846529" sldId="2147483720"/>
            <pc:sldLayoutMk cId="1422290006" sldId="2147483725"/>
          </pc:sldLayoutMkLst>
        </pc:sldLayoutChg>
        <pc:sldLayoutChg chg="add del mod replId">
          <pc:chgData name="Yaroslav Pavlyshyn (12D)" userId="S::18ypavlyshyn@leavalley.edact.org.uk::30d40d40-1429-46a1-bef9-c60c63f55c47" providerId="AD" clId="Web-{A39140BC-5B35-DC99-9889-B680C3DA147E}" dt="2024-05-18T16:10:33.100" v="13"/>
          <pc:sldLayoutMkLst>
            <pc:docMk/>
            <pc:sldMasterMk cId="2828846529" sldId="2147483720"/>
            <pc:sldLayoutMk cId="3369960382" sldId="2147483726"/>
          </pc:sldLayoutMkLst>
        </pc:sldLayoutChg>
        <pc:sldLayoutChg chg="add del mod replId">
          <pc:chgData name="Yaroslav Pavlyshyn (12D)" userId="S::18ypavlyshyn@leavalley.edact.org.uk::30d40d40-1429-46a1-bef9-c60c63f55c47" providerId="AD" clId="Web-{A39140BC-5B35-DC99-9889-B680C3DA147E}" dt="2024-05-18T16:10:33.100" v="13"/>
          <pc:sldLayoutMkLst>
            <pc:docMk/>
            <pc:sldMasterMk cId="2828846529" sldId="2147483720"/>
            <pc:sldLayoutMk cId="3579990014" sldId="2147483727"/>
          </pc:sldLayoutMkLst>
        </pc:sldLayoutChg>
        <pc:sldLayoutChg chg="add del mod replId">
          <pc:chgData name="Yaroslav Pavlyshyn (12D)" userId="S::18ypavlyshyn@leavalley.edact.org.uk::30d40d40-1429-46a1-bef9-c60c63f55c47" providerId="AD" clId="Web-{A39140BC-5B35-DC99-9889-B680C3DA147E}" dt="2024-05-18T16:10:33.100" v="13"/>
          <pc:sldLayoutMkLst>
            <pc:docMk/>
            <pc:sldMasterMk cId="2828846529" sldId="2147483720"/>
            <pc:sldLayoutMk cId="3479605925" sldId="2147483728"/>
          </pc:sldLayoutMkLst>
        </pc:sldLayoutChg>
        <pc:sldLayoutChg chg="add del mod replId">
          <pc:chgData name="Yaroslav Pavlyshyn (12D)" userId="S::18ypavlyshyn@leavalley.edact.org.uk::30d40d40-1429-46a1-bef9-c60c63f55c47" providerId="AD" clId="Web-{A39140BC-5B35-DC99-9889-B680C3DA147E}" dt="2024-05-18T16:10:33.100" v="13"/>
          <pc:sldLayoutMkLst>
            <pc:docMk/>
            <pc:sldMasterMk cId="2828846529" sldId="2147483720"/>
            <pc:sldLayoutMk cId="3022824801" sldId="2147483729"/>
          </pc:sldLayoutMkLst>
        </pc:sldLayoutChg>
        <pc:sldLayoutChg chg="add del mod replId">
          <pc:chgData name="Yaroslav Pavlyshyn (12D)" userId="S::18ypavlyshyn@leavalley.edact.org.uk::30d40d40-1429-46a1-bef9-c60c63f55c47" providerId="AD" clId="Web-{A39140BC-5B35-DC99-9889-B680C3DA147E}" dt="2024-05-18T16:10:33.100" v="13"/>
          <pc:sldLayoutMkLst>
            <pc:docMk/>
            <pc:sldMasterMk cId="2828846529" sldId="2147483720"/>
            <pc:sldLayoutMk cId="3629209289" sldId="2147483730"/>
          </pc:sldLayoutMkLst>
        </pc:sldLayoutChg>
        <pc:sldLayoutChg chg="add del mod replId">
          <pc:chgData name="Yaroslav Pavlyshyn (12D)" userId="S::18ypavlyshyn@leavalley.edact.org.uk::30d40d40-1429-46a1-bef9-c60c63f55c47" providerId="AD" clId="Web-{A39140BC-5B35-DC99-9889-B680C3DA147E}" dt="2024-05-18T16:10:33.100" v="13"/>
          <pc:sldLayoutMkLst>
            <pc:docMk/>
            <pc:sldMasterMk cId="2828846529" sldId="2147483720"/>
            <pc:sldLayoutMk cId="3131737132" sldId="2147483731"/>
          </pc:sldLayoutMkLst>
        </pc:sldLayoutChg>
      </pc:sldMasterChg>
      <pc:sldMasterChg chg="add del addSldLayout delSldLayout modSldLayout">
        <pc:chgData name="Yaroslav Pavlyshyn (12D)" userId="S::18ypavlyshyn@leavalley.edact.org.uk::30d40d40-1429-46a1-bef9-c60c63f55c47" providerId="AD" clId="Web-{A39140BC-5B35-DC99-9889-B680C3DA147E}" dt="2024-05-18T16:10:29.975" v="12"/>
        <pc:sldMasterMkLst>
          <pc:docMk/>
          <pc:sldMasterMk cId="2777170824" sldId="2147483732"/>
        </pc:sldMasterMkLst>
        <pc:sldLayoutChg chg="add del mod replId">
          <pc:chgData name="Yaroslav Pavlyshyn (12D)" userId="S::18ypavlyshyn@leavalley.edact.org.uk::30d40d40-1429-46a1-bef9-c60c63f55c47" providerId="AD" clId="Web-{A39140BC-5B35-DC99-9889-B680C3DA147E}" dt="2024-05-18T16:10:29.975" v="12"/>
          <pc:sldLayoutMkLst>
            <pc:docMk/>
            <pc:sldMasterMk cId="2777170824" sldId="2147483732"/>
            <pc:sldLayoutMk cId="2231187229" sldId="2147483733"/>
          </pc:sldLayoutMkLst>
        </pc:sldLayoutChg>
        <pc:sldLayoutChg chg="add del mod replId">
          <pc:chgData name="Yaroslav Pavlyshyn (12D)" userId="S::18ypavlyshyn@leavalley.edact.org.uk::30d40d40-1429-46a1-bef9-c60c63f55c47" providerId="AD" clId="Web-{A39140BC-5B35-DC99-9889-B680C3DA147E}" dt="2024-05-18T16:10:29.975" v="12"/>
          <pc:sldLayoutMkLst>
            <pc:docMk/>
            <pc:sldMasterMk cId="2777170824" sldId="2147483732"/>
            <pc:sldLayoutMk cId="4083970829" sldId="2147483734"/>
          </pc:sldLayoutMkLst>
        </pc:sldLayoutChg>
        <pc:sldLayoutChg chg="add del mod replId">
          <pc:chgData name="Yaroslav Pavlyshyn (12D)" userId="S::18ypavlyshyn@leavalley.edact.org.uk::30d40d40-1429-46a1-bef9-c60c63f55c47" providerId="AD" clId="Web-{A39140BC-5B35-DC99-9889-B680C3DA147E}" dt="2024-05-18T16:10:29.975" v="12"/>
          <pc:sldLayoutMkLst>
            <pc:docMk/>
            <pc:sldMasterMk cId="2777170824" sldId="2147483732"/>
            <pc:sldLayoutMk cId="1117500282" sldId="2147483735"/>
          </pc:sldLayoutMkLst>
        </pc:sldLayoutChg>
        <pc:sldLayoutChg chg="add del mod replId">
          <pc:chgData name="Yaroslav Pavlyshyn (12D)" userId="S::18ypavlyshyn@leavalley.edact.org.uk::30d40d40-1429-46a1-bef9-c60c63f55c47" providerId="AD" clId="Web-{A39140BC-5B35-DC99-9889-B680C3DA147E}" dt="2024-05-18T16:10:29.975" v="12"/>
          <pc:sldLayoutMkLst>
            <pc:docMk/>
            <pc:sldMasterMk cId="2777170824" sldId="2147483732"/>
            <pc:sldLayoutMk cId="3860509096" sldId="2147483736"/>
          </pc:sldLayoutMkLst>
        </pc:sldLayoutChg>
        <pc:sldLayoutChg chg="add del mod replId">
          <pc:chgData name="Yaroslav Pavlyshyn (12D)" userId="S::18ypavlyshyn@leavalley.edact.org.uk::30d40d40-1429-46a1-bef9-c60c63f55c47" providerId="AD" clId="Web-{A39140BC-5B35-DC99-9889-B680C3DA147E}" dt="2024-05-18T16:10:29.975" v="12"/>
          <pc:sldLayoutMkLst>
            <pc:docMk/>
            <pc:sldMasterMk cId="2777170824" sldId="2147483732"/>
            <pc:sldLayoutMk cId="1394866120" sldId="2147483737"/>
          </pc:sldLayoutMkLst>
        </pc:sldLayoutChg>
        <pc:sldLayoutChg chg="add del mod replId">
          <pc:chgData name="Yaroslav Pavlyshyn (12D)" userId="S::18ypavlyshyn@leavalley.edact.org.uk::30d40d40-1429-46a1-bef9-c60c63f55c47" providerId="AD" clId="Web-{A39140BC-5B35-DC99-9889-B680C3DA147E}" dt="2024-05-18T16:10:29.975" v="12"/>
          <pc:sldLayoutMkLst>
            <pc:docMk/>
            <pc:sldMasterMk cId="2777170824" sldId="2147483732"/>
            <pc:sldLayoutMk cId="3012173082" sldId="2147483738"/>
          </pc:sldLayoutMkLst>
        </pc:sldLayoutChg>
        <pc:sldLayoutChg chg="add del mod replId">
          <pc:chgData name="Yaroslav Pavlyshyn (12D)" userId="S::18ypavlyshyn@leavalley.edact.org.uk::30d40d40-1429-46a1-bef9-c60c63f55c47" providerId="AD" clId="Web-{A39140BC-5B35-DC99-9889-B680C3DA147E}" dt="2024-05-18T16:10:29.975" v="12"/>
          <pc:sldLayoutMkLst>
            <pc:docMk/>
            <pc:sldMasterMk cId="2777170824" sldId="2147483732"/>
            <pc:sldLayoutMk cId="3838216939" sldId="2147483739"/>
          </pc:sldLayoutMkLst>
        </pc:sldLayoutChg>
        <pc:sldLayoutChg chg="add del mod replId">
          <pc:chgData name="Yaroslav Pavlyshyn (12D)" userId="S::18ypavlyshyn@leavalley.edact.org.uk::30d40d40-1429-46a1-bef9-c60c63f55c47" providerId="AD" clId="Web-{A39140BC-5B35-DC99-9889-B680C3DA147E}" dt="2024-05-18T16:10:29.975" v="12"/>
          <pc:sldLayoutMkLst>
            <pc:docMk/>
            <pc:sldMasterMk cId="2777170824" sldId="2147483732"/>
            <pc:sldLayoutMk cId="2591285590" sldId="2147483740"/>
          </pc:sldLayoutMkLst>
        </pc:sldLayoutChg>
        <pc:sldLayoutChg chg="add del mod replId">
          <pc:chgData name="Yaroslav Pavlyshyn (12D)" userId="S::18ypavlyshyn@leavalley.edact.org.uk::30d40d40-1429-46a1-bef9-c60c63f55c47" providerId="AD" clId="Web-{A39140BC-5B35-DC99-9889-B680C3DA147E}" dt="2024-05-18T16:10:29.975" v="12"/>
          <pc:sldLayoutMkLst>
            <pc:docMk/>
            <pc:sldMasterMk cId="2777170824" sldId="2147483732"/>
            <pc:sldLayoutMk cId="3320950463" sldId="2147483741"/>
          </pc:sldLayoutMkLst>
        </pc:sldLayoutChg>
        <pc:sldLayoutChg chg="add del mod replId">
          <pc:chgData name="Yaroslav Pavlyshyn (12D)" userId="S::18ypavlyshyn@leavalley.edact.org.uk::30d40d40-1429-46a1-bef9-c60c63f55c47" providerId="AD" clId="Web-{A39140BC-5B35-DC99-9889-B680C3DA147E}" dt="2024-05-18T16:10:29.975" v="12"/>
          <pc:sldLayoutMkLst>
            <pc:docMk/>
            <pc:sldMasterMk cId="2777170824" sldId="2147483732"/>
            <pc:sldLayoutMk cId="1852892791" sldId="2147483742"/>
          </pc:sldLayoutMkLst>
        </pc:sldLayoutChg>
        <pc:sldLayoutChg chg="add del mod replId">
          <pc:chgData name="Yaroslav Pavlyshyn (12D)" userId="S::18ypavlyshyn@leavalley.edact.org.uk::30d40d40-1429-46a1-bef9-c60c63f55c47" providerId="AD" clId="Web-{A39140BC-5B35-DC99-9889-B680C3DA147E}" dt="2024-05-18T16:10:29.975" v="12"/>
          <pc:sldLayoutMkLst>
            <pc:docMk/>
            <pc:sldMasterMk cId="2777170824" sldId="2147483732"/>
            <pc:sldLayoutMk cId="310531880" sldId="2147483743"/>
          </pc:sldLayoutMkLst>
        </pc:sldLayoutChg>
      </pc:sldMasterChg>
      <pc:sldMasterChg chg="add del addSldLayout delSldLayout modSldLayout">
        <pc:chgData name="Yaroslav Pavlyshyn (12D)" userId="S::18ypavlyshyn@leavalley.edact.org.uk::30d40d40-1429-46a1-bef9-c60c63f55c47" providerId="AD" clId="Web-{A39140BC-5B35-DC99-9889-B680C3DA147E}" dt="2024-05-18T16:10:28.397" v="11"/>
        <pc:sldMasterMkLst>
          <pc:docMk/>
          <pc:sldMasterMk cId="720710079" sldId="2147483744"/>
        </pc:sldMasterMkLst>
        <pc:sldLayoutChg chg="add del mod replId">
          <pc:chgData name="Yaroslav Pavlyshyn (12D)" userId="S::18ypavlyshyn@leavalley.edact.org.uk::30d40d40-1429-46a1-bef9-c60c63f55c47" providerId="AD" clId="Web-{A39140BC-5B35-DC99-9889-B680C3DA147E}" dt="2024-05-18T16:10:28.397" v="11"/>
          <pc:sldLayoutMkLst>
            <pc:docMk/>
            <pc:sldMasterMk cId="720710079" sldId="2147483744"/>
            <pc:sldLayoutMk cId="992049342" sldId="2147483745"/>
          </pc:sldLayoutMkLst>
        </pc:sldLayoutChg>
        <pc:sldLayoutChg chg="add del mod replId">
          <pc:chgData name="Yaroslav Pavlyshyn (12D)" userId="S::18ypavlyshyn@leavalley.edact.org.uk::30d40d40-1429-46a1-bef9-c60c63f55c47" providerId="AD" clId="Web-{A39140BC-5B35-DC99-9889-B680C3DA147E}" dt="2024-05-18T16:10:28.397" v="11"/>
          <pc:sldLayoutMkLst>
            <pc:docMk/>
            <pc:sldMasterMk cId="720710079" sldId="2147483744"/>
            <pc:sldLayoutMk cId="2737370321" sldId="2147483746"/>
          </pc:sldLayoutMkLst>
        </pc:sldLayoutChg>
        <pc:sldLayoutChg chg="add del mod replId">
          <pc:chgData name="Yaroslav Pavlyshyn (12D)" userId="S::18ypavlyshyn@leavalley.edact.org.uk::30d40d40-1429-46a1-bef9-c60c63f55c47" providerId="AD" clId="Web-{A39140BC-5B35-DC99-9889-B680C3DA147E}" dt="2024-05-18T16:10:28.397" v="11"/>
          <pc:sldLayoutMkLst>
            <pc:docMk/>
            <pc:sldMasterMk cId="720710079" sldId="2147483744"/>
            <pc:sldLayoutMk cId="549798111" sldId="2147483747"/>
          </pc:sldLayoutMkLst>
        </pc:sldLayoutChg>
        <pc:sldLayoutChg chg="add del mod replId">
          <pc:chgData name="Yaroslav Pavlyshyn (12D)" userId="S::18ypavlyshyn@leavalley.edact.org.uk::30d40d40-1429-46a1-bef9-c60c63f55c47" providerId="AD" clId="Web-{A39140BC-5B35-DC99-9889-B680C3DA147E}" dt="2024-05-18T16:10:28.397" v="11"/>
          <pc:sldLayoutMkLst>
            <pc:docMk/>
            <pc:sldMasterMk cId="720710079" sldId="2147483744"/>
            <pc:sldLayoutMk cId="3273691743" sldId="2147483748"/>
          </pc:sldLayoutMkLst>
        </pc:sldLayoutChg>
        <pc:sldLayoutChg chg="add del mod replId">
          <pc:chgData name="Yaroslav Pavlyshyn (12D)" userId="S::18ypavlyshyn@leavalley.edact.org.uk::30d40d40-1429-46a1-bef9-c60c63f55c47" providerId="AD" clId="Web-{A39140BC-5B35-DC99-9889-B680C3DA147E}" dt="2024-05-18T16:10:28.397" v="11"/>
          <pc:sldLayoutMkLst>
            <pc:docMk/>
            <pc:sldMasterMk cId="720710079" sldId="2147483744"/>
            <pc:sldLayoutMk cId="4109873603" sldId="2147483749"/>
          </pc:sldLayoutMkLst>
        </pc:sldLayoutChg>
        <pc:sldLayoutChg chg="add del mod replId">
          <pc:chgData name="Yaroslav Pavlyshyn (12D)" userId="S::18ypavlyshyn@leavalley.edact.org.uk::30d40d40-1429-46a1-bef9-c60c63f55c47" providerId="AD" clId="Web-{A39140BC-5B35-DC99-9889-B680C3DA147E}" dt="2024-05-18T16:10:28.397" v="11"/>
          <pc:sldLayoutMkLst>
            <pc:docMk/>
            <pc:sldMasterMk cId="720710079" sldId="2147483744"/>
            <pc:sldLayoutMk cId="192436789" sldId="2147483750"/>
          </pc:sldLayoutMkLst>
        </pc:sldLayoutChg>
        <pc:sldLayoutChg chg="add del mod replId">
          <pc:chgData name="Yaroslav Pavlyshyn (12D)" userId="S::18ypavlyshyn@leavalley.edact.org.uk::30d40d40-1429-46a1-bef9-c60c63f55c47" providerId="AD" clId="Web-{A39140BC-5B35-DC99-9889-B680C3DA147E}" dt="2024-05-18T16:10:28.397" v="11"/>
          <pc:sldLayoutMkLst>
            <pc:docMk/>
            <pc:sldMasterMk cId="720710079" sldId="2147483744"/>
            <pc:sldLayoutMk cId="271293450" sldId="2147483751"/>
          </pc:sldLayoutMkLst>
        </pc:sldLayoutChg>
        <pc:sldLayoutChg chg="add del mod replId">
          <pc:chgData name="Yaroslav Pavlyshyn (12D)" userId="S::18ypavlyshyn@leavalley.edact.org.uk::30d40d40-1429-46a1-bef9-c60c63f55c47" providerId="AD" clId="Web-{A39140BC-5B35-DC99-9889-B680C3DA147E}" dt="2024-05-18T16:10:28.397" v="11"/>
          <pc:sldLayoutMkLst>
            <pc:docMk/>
            <pc:sldMasterMk cId="720710079" sldId="2147483744"/>
            <pc:sldLayoutMk cId="3391918258" sldId="2147483752"/>
          </pc:sldLayoutMkLst>
        </pc:sldLayoutChg>
        <pc:sldLayoutChg chg="add del mod replId">
          <pc:chgData name="Yaroslav Pavlyshyn (12D)" userId="S::18ypavlyshyn@leavalley.edact.org.uk::30d40d40-1429-46a1-bef9-c60c63f55c47" providerId="AD" clId="Web-{A39140BC-5B35-DC99-9889-B680C3DA147E}" dt="2024-05-18T16:10:28.397" v="11"/>
          <pc:sldLayoutMkLst>
            <pc:docMk/>
            <pc:sldMasterMk cId="720710079" sldId="2147483744"/>
            <pc:sldLayoutMk cId="3024414698" sldId="2147483753"/>
          </pc:sldLayoutMkLst>
        </pc:sldLayoutChg>
        <pc:sldLayoutChg chg="add del mod replId">
          <pc:chgData name="Yaroslav Pavlyshyn (12D)" userId="S::18ypavlyshyn@leavalley.edact.org.uk::30d40d40-1429-46a1-bef9-c60c63f55c47" providerId="AD" clId="Web-{A39140BC-5B35-DC99-9889-B680C3DA147E}" dt="2024-05-18T16:10:28.397" v="11"/>
          <pc:sldLayoutMkLst>
            <pc:docMk/>
            <pc:sldMasterMk cId="720710079" sldId="2147483744"/>
            <pc:sldLayoutMk cId="3729903109" sldId="2147483754"/>
          </pc:sldLayoutMkLst>
        </pc:sldLayoutChg>
        <pc:sldLayoutChg chg="add del mod replId">
          <pc:chgData name="Yaroslav Pavlyshyn (12D)" userId="S::18ypavlyshyn@leavalley.edact.org.uk::30d40d40-1429-46a1-bef9-c60c63f55c47" providerId="AD" clId="Web-{A39140BC-5B35-DC99-9889-B680C3DA147E}" dt="2024-05-18T16:10:28.397" v="11"/>
          <pc:sldLayoutMkLst>
            <pc:docMk/>
            <pc:sldMasterMk cId="720710079" sldId="2147483744"/>
            <pc:sldLayoutMk cId="1074540674" sldId="2147483755"/>
          </pc:sldLayoutMkLst>
        </pc:sldLayoutChg>
      </pc:sldMasterChg>
      <pc:sldMasterChg chg="add del addSldLayout delSldLayout modSldLayout">
        <pc:chgData name="Yaroslav Pavlyshyn (12D)" userId="S::18ypavlyshyn@leavalley.edact.org.uk::30d40d40-1429-46a1-bef9-c60c63f55c47" providerId="AD" clId="Web-{A39140BC-5B35-DC99-9889-B680C3DA147E}" dt="2024-05-18T16:10:26.897" v="10"/>
        <pc:sldMasterMkLst>
          <pc:docMk/>
          <pc:sldMasterMk cId="3314176984" sldId="2147483756"/>
        </pc:sldMasterMkLst>
        <pc:sldLayoutChg chg="add del mod replId">
          <pc:chgData name="Yaroslav Pavlyshyn (12D)" userId="S::18ypavlyshyn@leavalley.edact.org.uk::30d40d40-1429-46a1-bef9-c60c63f55c47" providerId="AD" clId="Web-{A39140BC-5B35-DC99-9889-B680C3DA147E}" dt="2024-05-18T16:10:26.897" v="10"/>
          <pc:sldLayoutMkLst>
            <pc:docMk/>
            <pc:sldMasterMk cId="3314176984" sldId="2147483756"/>
            <pc:sldLayoutMk cId="2271364565" sldId="2147483757"/>
          </pc:sldLayoutMkLst>
        </pc:sldLayoutChg>
        <pc:sldLayoutChg chg="add del mod replId">
          <pc:chgData name="Yaroslav Pavlyshyn (12D)" userId="S::18ypavlyshyn@leavalley.edact.org.uk::30d40d40-1429-46a1-bef9-c60c63f55c47" providerId="AD" clId="Web-{A39140BC-5B35-DC99-9889-B680C3DA147E}" dt="2024-05-18T16:10:26.897" v="10"/>
          <pc:sldLayoutMkLst>
            <pc:docMk/>
            <pc:sldMasterMk cId="3314176984" sldId="2147483756"/>
            <pc:sldLayoutMk cId="2699728861" sldId="2147483758"/>
          </pc:sldLayoutMkLst>
        </pc:sldLayoutChg>
        <pc:sldLayoutChg chg="add del mod replId">
          <pc:chgData name="Yaroslav Pavlyshyn (12D)" userId="S::18ypavlyshyn@leavalley.edact.org.uk::30d40d40-1429-46a1-bef9-c60c63f55c47" providerId="AD" clId="Web-{A39140BC-5B35-DC99-9889-B680C3DA147E}" dt="2024-05-18T16:10:26.897" v="10"/>
          <pc:sldLayoutMkLst>
            <pc:docMk/>
            <pc:sldMasterMk cId="3314176984" sldId="2147483756"/>
            <pc:sldLayoutMk cId="412554116" sldId="2147483759"/>
          </pc:sldLayoutMkLst>
        </pc:sldLayoutChg>
        <pc:sldLayoutChg chg="add del mod replId">
          <pc:chgData name="Yaroslav Pavlyshyn (12D)" userId="S::18ypavlyshyn@leavalley.edact.org.uk::30d40d40-1429-46a1-bef9-c60c63f55c47" providerId="AD" clId="Web-{A39140BC-5B35-DC99-9889-B680C3DA147E}" dt="2024-05-18T16:10:26.897" v="10"/>
          <pc:sldLayoutMkLst>
            <pc:docMk/>
            <pc:sldMasterMk cId="3314176984" sldId="2147483756"/>
            <pc:sldLayoutMk cId="3202772912" sldId="2147483760"/>
          </pc:sldLayoutMkLst>
        </pc:sldLayoutChg>
        <pc:sldLayoutChg chg="add del mod replId">
          <pc:chgData name="Yaroslav Pavlyshyn (12D)" userId="S::18ypavlyshyn@leavalley.edact.org.uk::30d40d40-1429-46a1-bef9-c60c63f55c47" providerId="AD" clId="Web-{A39140BC-5B35-DC99-9889-B680C3DA147E}" dt="2024-05-18T16:10:26.897" v="10"/>
          <pc:sldLayoutMkLst>
            <pc:docMk/>
            <pc:sldMasterMk cId="3314176984" sldId="2147483756"/>
            <pc:sldLayoutMk cId="2906067699" sldId="2147483761"/>
          </pc:sldLayoutMkLst>
        </pc:sldLayoutChg>
        <pc:sldLayoutChg chg="add del mod replId">
          <pc:chgData name="Yaroslav Pavlyshyn (12D)" userId="S::18ypavlyshyn@leavalley.edact.org.uk::30d40d40-1429-46a1-bef9-c60c63f55c47" providerId="AD" clId="Web-{A39140BC-5B35-DC99-9889-B680C3DA147E}" dt="2024-05-18T16:10:26.897" v="10"/>
          <pc:sldLayoutMkLst>
            <pc:docMk/>
            <pc:sldMasterMk cId="3314176984" sldId="2147483756"/>
            <pc:sldLayoutMk cId="397854423" sldId="2147483762"/>
          </pc:sldLayoutMkLst>
        </pc:sldLayoutChg>
        <pc:sldLayoutChg chg="add del mod replId">
          <pc:chgData name="Yaroslav Pavlyshyn (12D)" userId="S::18ypavlyshyn@leavalley.edact.org.uk::30d40d40-1429-46a1-bef9-c60c63f55c47" providerId="AD" clId="Web-{A39140BC-5B35-DC99-9889-B680C3DA147E}" dt="2024-05-18T16:10:26.897" v="10"/>
          <pc:sldLayoutMkLst>
            <pc:docMk/>
            <pc:sldMasterMk cId="3314176984" sldId="2147483756"/>
            <pc:sldLayoutMk cId="145410846" sldId="2147483763"/>
          </pc:sldLayoutMkLst>
        </pc:sldLayoutChg>
        <pc:sldLayoutChg chg="add del mod replId">
          <pc:chgData name="Yaroslav Pavlyshyn (12D)" userId="S::18ypavlyshyn@leavalley.edact.org.uk::30d40d40-1429-46a1-bef9-c60c63f55c47" providerId="AD" clId="Web-{A39140BC-5B35-DC99-9889-B680C3DA147E}" dt="2024-05-18T16:10:26.897" v="10"/>
          <pc:sldLayoutMkLst>
            <pc:docMk/>
            <pc:sldMasterMk cId="3314176984" sldId="2147483756"/>
            <pc:sldLayoutMk cId="3552901816" sldId="2147483764"/>
          </pc:sldLayoutMkLst>
        </pc:sldLayoutChg>
        <pc:sldLayoutChg chg="add del mod replId">
          <pc:chgData name="Yaroslav Pavlyshyn (12D)" userId="S::18ypavlyshyn@leavalley.edact.org.uk::30d40d40-1429-46a1-bef9-c60c63f55c47" providerId="AD" clId="Web-{A39140BC-5B35-DC99-9889-B680C3DA147E}" dt="2024-05-18T16:10:26.897" v="10"/>
          <pc:sldLayoutMkLst>
            <pc:docMk/>
            <pc:sldMasterMk cId="3314176984" sldId="2147483756"/>
            <pc:sldLayoutMk cId="4149350155" sldId="2147483765"/>
          </pc:sldLayoutMkLst>
        </pc:sldLayoutChg>
        <pc:sldLayoutChg chg="add del mod replId">
          <pc:chgData name="Yaroslav Pavlyshyn (12D)" userId="S::18ypavlyshyn@leavalley.edact.org.uk::30d40d40-1429-46a1-bef9-c60c63f55c47" providerId="AD" clId="Web-{A39140BC-5B35-DC99-9889-B680C3DA147E}" dt="2024-05-18T16:10:26.897" v="10"/>
          <pc:sldLayoutMkLst>
            <pc:docMk/>
            <pc:sldMasterMk cId="3314176984" sldId="2147483756"/>
            <pc:sldLayoutMk cId="4058121703" sldId="2147483766"/>
          </pc:sldLayoutMkLst>
        </pc:sldLayoutChg>
        <pc:sldLayoutChg chg="add del mod replId">
          <pc:chgData name="Yaroslav Pavlyshyn (12D)" userId="S::18ypavlyshyn@leavalley.edact.org.uk::30d40d40-1429-46a1-bef9-c60c63f55c47" providerId="AD" clId="Web-{A39140BC-5B35-DC99-9889-B680C3DA147E}" dt="2024-05-18T16:10:26.897" v="10"/>
          <pc:sldLayoutMkLst>
            <pc:docMk/>
            <pc:sldMasterMk cId="3314176984" sldId="2147483756"/>
            <pc:sldLayoutMk cId="951510094" sldId="2147483767"/>
          </pc:sldLayoutMkLst>
        </pc:sldLayoutChg>
      </pc:sldMasterChg>
      <pc:sldMasterChg chg="add del addSldLayout delSldLayout modSldLayout">
        <pc:chgData name="Yaroslav Pavlyshyn (12D)" userId="S::18ypavlyshyn@leavalley.edact.org.uk::30d40d40-1429-46a1-bef9-c60c63f55c47" providerId="AD" clId="Web-{A39140BC-5B35-DC99-9889-B680C3DA147E}" dt="2024-05-18T16:10:25.382" v="9"/>
        <pc:sldMasterMkLst>
          <pc:docMk/>
          <pc:sldMasterMk cId="1431146535" sldId="2147483768"/>
        </pc:sldMasterMkLst>
        <pc:sldLayoutChg chg="add del mod replId">
          <pc:chgData name="Yaroslav Pavlyshyn (12D)" userId="S::18ypavlyshyn@leavalley.edact.org.uk::30d40d40-1429-46a1-bef9-c60c63f55c47" providerId="AD" clId="Web-{A39140BC-5B35-DC99-9889-B680C3DA147E}" dt="2024-05-18T16:10:25.382" v="9"/>
          <pc:sldLayoutMkLst>
            <pc:docMk/>
            <pc:sldMasterMk cId="1431146535" sldId="2147483768"/>
            <pc:sldLayoutMk cId="1498534248" sldId="2147483769"/>
          </pc:sldLayoutMkLst>
        </pc:sldLayoutChg>
        <pc:sldLayoutChg chg="add del mod replId">
          <pc:chgData name="Yaroslav Pavlyshyn (12D)" userId="S::18ypavlyshyn@leavalley.edact.org.uk::30d40d40-1429-46a1-bef9-c60c63f55c47" providerId="AD" clId="Web-{A39140BC-5B35-DC99-9889-B680C3DA147E}" dt="2024-05-18T16:10:25.382" v="9"/>
          <pc:sldLayoutMkLst>
            <pc:docMk/>
            <pc:sldMasterMk cId="1431146535" sldId="2147483768"/>
            <pc:sldLayoutMk cId="1568965015" sldId="2147483770"/>
          </pc:sldLayoutMkLst>
        </pc:sldLayoutChg>
        <pc:sldLayoutChg chg="add del mod replId">
          <pc:chgData name="Yaroslav Pavlyshyn (12D)" userId="S::18ypavlyshyn@leavalley.edact.org.uk::30d40d40-1429-46a1-bef9-c60c63f55c47" providerId="AD" clId="Web-{A39140BC-5B35-DC99-9889-B680C3DA147E}" dt="2024-05-18T16:10:25.382" v="9"/>
          <pc:sldLayoutMkLst>
            <pc:docMk/>
            <pc:sldMasterMk cId="1431146535" sldId="2147483768"/>
            <pc:sldLayoutMk cId="2176750800" sldId="2147483771"/>
          </pc:sldLayoutMkLst>
        </pc:sldLayoutChg>
        <pc:sldLayoutChg chg="add del mod replId">
          <pc:chgData name="Yaroslav Pavlyshyn (12D)" userId="S::18ypavlyshyn@leavalley.edact.org.uk::30d40d40-1429-46a1-bef9-c60c63f55c47" providerId="AD" clId="Web-{A39140BC-5B35-DC99-9889-B680C3DA147E}" dt="2024-05-18T16:10:25.382" v="9"/>
          <pc:sldLayoutMkLst>
            <pc:docMk/>
            <pc:sldMasterMk cId="1431146535" sldId="2147483768"/>
            <pc:sldLayoutMk cId="2378855608" sldId="2147483772"/>
          </pc:sldLayoutMkLst>
        </pc:sldLayoutChg>
        <pc:sldLayoutChg chg="add del mod replId">
          <pc:chgData name="Yaroslav Pavlyshyn (12D)" userId="S::18ypavlyshyn@leavalley.edact.org.uk::30d40d40-1429-46a1-bef9-c60c63f55c47" providerId="AD" clId="Web-{A39140BC-5B35-DC99-9889-B680C3DA147E}" dt="2024-05-18T16:10:25.382" v="9"/>
          <pc:sldLayoutMkLst>
            <pc:docMk/>
            <pc:sldMasterMk cId="1431146535" sldId="2147483768"/>
            <pc:sldLayoutMk cId="1966768254" sldId="2147483773"/>
          </pc:sldLayoutMkLst>
        </pc:sldLayoutChg>
        <pc:sldLayoutChg chg="add del mod replId">
          <pc:chgData name="Yaroslav Pavlyshyn (12D)" userId="S::18ypavlyshyn@leavalley.edact.org.uk::30d40d40-1429-46a1-bef9-c60c63f55c47" providerId="AD" clId="Web-{A39140BC-5B35-DC99-9889-B680C3DA147E}" dt="2024-05-18T16:10:25.382" v="9"/>
          <pc:sldLayoutMkLst>
            <pc:docMk/>
            <pc:sldMasterMk cId="1431146535" sldId="2147483768"/>
            <pc:sldLayoutMk cId="4053671390" sldId="2147483774"/>
          </pc:sldLayoutMkLst>
        </pc:sldLayoutChg>
        <pc:sldLayoutChg chg="add del mod replId">
          <pc:chgData name="Yaroslav Pavlyshyn (12D)" userId="S::18ypavlyshyn@leavalley.edact.org.uk::30d40d40-1429-46a1-bef9-c60c63f55c47" providerId="AD" clId="Web-{A39140BC-5B35-DC99-9889-B680C3DA147E}" dt="2024-05-18T16:10:25.382" v="9"/>
          <pc:sldLayoutMkLst>
            <pc:docMk/>
            <pc:sldMasterMk cId="1431146535" sldId="2147483768"/>
            <pc:sldLayoutMk cId="3238555892" sldId="2147483775"/>
          </pc:sldLayoutMkLst>
        </pc:sldLayoutChg>
        <pc:sldLayoutChg chg="add del mod replId">
          <pc:chgData name="Yaroslav Pavlyshyn (12D)" userId="S::18ypavlyshyn@leavalley.edact.org.uk::30d40d40-1429-46a1-bef9-c60c63f55c47" providerId="AD" clId="Web-{A39140BC-5B35-DC99-9889-B680C3DA147E}" dt="2024-05-18T16:10:25.382" v="9"/>
          <pc:sldLayoutMkLst>
            <pc:docMk/>
            <pc:sldMasterMk cId="1431146535" sldId="2147483768"/>
            <pc:sldLayoutMk cId="3907230959" sldId="2147483776"/>
          </pc:sldLayoutMkLst>
        </pc:sldLayoutChg>
        <pc:sldLayoutChg chg="add del mod replId">
          <pc:chgData name="Yaroslav Pavlyshyn (12D)" userId="S::18ypavlyshyn@leavalley.edact.org.uk::30d40d40-1429-46a1-bef9-c60c63f55c47" providerId="AD" clId="Web-{A39140BC-5B35-DC99-9889-B680C3DA147E}" dt="2024-05-18T16:10:25.382" v="9"/>
          <pc:sldLayoutMkLst>
            <pc:docMk/>
            <pc:sldMasterMk cId="1431146535" sldId="2147483768"/>
            <pc:sldLayoutMk cId="1647457375" sldId="2147483777"/>
          </pc:sldLayoutMkLst>
        </pc:sldLayoutChg>
        <pc:sldLayoutChg chg="add del mod replId">
          <pc:chgData name="Yaroslav Pavlyshyn (12D)" userId="S::18ypavlyshyn@leavalley.edact.org.uk::30d40d40-1429-46a1-bef9-c60c63f55c47" providerId="AD" clId="Web-{A39140BC-5B35-DC99-9889-B680C3DA147E}" dt="2024-05-18T16:10:25.382" v="9"/>
          <pc:sldLayoutMkLst>
            <pc:docMk/>
            <pc:sldMasterMk cId="1431146535" sldId="2147483768"/>
            <pc:sldLayoutMk cId="3163055881" sldId="2147483778"/>
          </pc:sldLayoutMkLst>
        </pc:sldLayoutChg>
        <pc:sldLayoutChg chg="add del mod replId">
          <pc:chgData name="Yaroslav Pavlyshyn (12D)" userId="S::18ypavlyshyn@leavalley.edact.org.uk::30d40d40-1429-46a1-bef9-c60c63f55c47" providerId="AD" clId="Web-{A39140BC-5B35-DC99-9889-B680C3DA147E}" dt="2024-05-18T16:10:25.382" v="9"/>
          <pc:sldLayoutMkLst>
            <pc:docMk/>
            <pc:sldMasterMk cId="1431146535" sldId="2147483768"/>
            <pc:sldLayoutMk cId="3660440701" sldId="2147483779"/>
          </pc:sldLayoutMkLst>
        </pc:sldLayoutChg>
      </pc:sldMasterChg>
      <pc:sldMasterChg chg="add del addSldLayout delSldLayout modSldLayout">
        <pc:chgData name="Yaroslav Pavlyshyn (12D)" userId="S::18ypavlyshyn@leavalley.edact.org.uk::30d40d40-1429-46a1-bef9-c60c63f55c47" providerId="AD" clId="Web-{A39140BC-5B35-DC99-9889-B680C3DA147E}" dt="2024-05-18T16:10:24.100" v="8"/>
        <pc:sldMasterMkLst>
          <pc:docMk/>
          <pc:sldMasterMk cId="1638819358" sldId="2147483780"/>
        </pc:sldMasterMkLst>
        <pc:sldLayoutChg chg="add del mod replId">
          <pc:chgData name="Yaroslav Pavlyshyn (12D)" userId="S::18ypavlyshyn@leavalley.edact.org.uk::30d40d40-1429-46a1-bef9-c60c63f55c47" providerId="AD" clId="Web-{A39140BC-5B35-DC99-9889-B680C3DA147E}" dt="2024-05-18T16:10:24.100" v="8"/>
          <pc:sldLayoutMkLst>
            <pc:docMk/>
            <pc:sldMasterMk cId="1638819358" sldId="2147483780"/>
            <pc:sldLayoutMk cId="817064876" sldId="2147483781"/>
          </pc:sldLayoutMkLst>
        </pc:sldLayoutChg>
        <pc:sldLayoutChg chg="add del mod replId">
          <pc:chgData name="Yaroslav Pavlyshyn (12D)" userId="S::18ypavlyshyn@leavalley.edact.org.uk::30d40d40-1429-46a1-bef9-c60c63f55c47" providerId="AD" clId="Web-{A39140BC-5B35-DC99-9889-B680C3DA147E}" dt="2024-05-18T16:10:24.100" v="8"/>
          <pc:sldLayoutMkLst>
            <pc:docMk/>
            <pc:sldMasterMk cId="1638819358" sldId="2147483780"/>
            <pc:sldLayoutMk cId="117776091" sldId="2147483782"/>
          </pc:sldLayoutMkLst>
        </pc:sldLayoutChg>
        <pc:sldLayoutChg chg="add del mod replId">
          <pc:chgData name="Yaroslav Pavlyshyn (12D)" userId="S::18ypavlyshyn@leavalley.edact.org.uk::30d40d40-1429-46a1-bef9-c60c63f55c47" providerId="AD" clId="Web-{A39140BC-5B35-DC99-9889-B680C3DA147E}" dt="2024-05-18T16:10:24.100" v="8"/>
          <pc:sldLayoutMkLst>
            <pc:docMk/>
            <pc:sldMasterMk cId="1638819358" sldId="2147483780"/>
            <pc:sldLayoutMk cId="457354765" sldId="2147483783"/>
          </pc:sldLayoutMkLst>
        </pc:sldLayoutChg>
        <pc:sldLayoutChg chg="add del mod replId">
          <pc:chgData name="Yaroslav Pavlyshyn (12D)" userId="S::18ypavlyshyn@leavalley.edact.org.uk::30d40d40-1429-46a1-bef9-c60c63f55c47" providerId="AD" clId="Web-{A39140BC-5B35-DC99-9889-B680C3DA147E}" dt="2024-05-18T16:10:24.100" v="8"/>
          <pc:sldLayoutMkLst>
            <pc:docMk/>
            <pc:sldMasterMk cId="1638819358" sldId="2147483780"/>
            <pc:sldLayoutMk cId="1522846199" sldId="2147483784"/>
          </pc:sldLayoutMkLst>
        </pc:sldLayoutChg>
        <pc:sldLayoutChg chg="add del mod replId">
          <pc:chgData name="Yaroslav Pavlyshyn (12D)" userId="S::18ypavlyshyn@leavalley.edact.org.uk::30d40d40-1429-46a1-bef9-c60c63f55c47" providerId="AD" clId="Web-{A39140BC-5B35-DC99-9889-B680C3DA147E}" dt="2024-05-18T16:10:24.100" v="8"/>
          <pc:sldLayoutMkLst>
            <pc:docMk/>
            <pc:sldMasterMk cId="1638819358" sldId="2147483780"/>
            <pc:sldLayoutMk cId="240611209" sldId="2147483785"/>
          </pc:sldLayoutMkLst>
        </pc:sldLayoutChg>
        <pc:sldLayoutChg chg="add del mod replId">
          <pc:chgData name="Yaroslav Pavlyshyn (12D)" userId="S::18ypavlyshyn@leavalley.edact.org.uk::30d40d40-1429-46a1-bef9-c60c63f55c47" providerId="AD" clId="Web-{A39140BC-5B35-DC99-9889-B680C3DA147E}" dt="2024-05-18T16:10:24.100" v="8"/>
          <pc:sldLayoutMkLst>
            <pc:docMk/>
            <pc:sldMasterMk cId="1638819358" sldId="2147483780"/>
            <pc:sldLayoutMk cId="2979239112" sldId="2147483786"/>
          </pc:sldLayoutMkLst>
        </pc:sldLayoutChg>
        <pc:sldLayoutChg chg="add del mod replId">
          <pc:chgData name="Yaroslav Pavlyshyn (12D)" userId="S::18ypavlyshyn@leavalley.edact.org.uk::30d40d40-1429-46a1-bef9-c60c63f55c47" providerId="AD" clId="Web-{A39140BC-5B35-DC99-9889-B680C3DA147E}" dt="2024-05-18T16:10:24.100" v="8"/>
          <pc:sldLayoutMkLst>
            <pc:docMk/>
            <pc:sldMasterMk cId="1638819358" sldId="2147483780"/>
            <pc:sldLayoutMk cId="3822261372" sldId="2147483787"/>
          </pc:sldLayoutMkLst>
        </pc:sldLayoutChg>
        <pc:sldLayoutChg chg="add del mod replId">
          <pc:chgData name="Yaroslav Pavlyshyn (12D)" userId="S::18ypavlyshyn@leavalley.edact.org.uk::30d40d40-1429-46a1-bef9-c60c63f55c47" providerId="AD" clId="Web-{A39140BC-5B35-DC99-9889-B680C3DA147E}" dt="2024-05-18T16:10:24.100" v="8"/>
          <pc:sldLayoutMkLst>
            <pc:docMk/>
            <pc:sldMasterMk cId="1638819358" sldId="2147483780"/>
            <pc:sldLayoutMk cId="3246409624" sldId="2147483788"/>
          </pc:sldLayoutMkLst>
        </pc:sldLayoutChg>
        <pc:sldLayoutChg chg="add del mod replId">
          <pc:chgData name="Yaroslav Pavlyshyn (12D)" userId="S::18ypavlyshyn@leavalley.edact.org.uk::30d40d40-1429-46a1-bef9-c60c63f55c47" providerId="AD" clId="Web-{A39140BC-5B35-DC99-9889-B680C3DA147E}" dt="2024-05-18T16:10:24.100" v="8"/>
          <pc:sldLayoutMkLst>
            <pc:docMk/>
            <pc:sldMasterMk cId="1638819358" sldId="2147483780"/>
            <pc:sldLayoutMk cId="2454018937" sldId="2147483789"/>
          </pc:sldLayoutMkLst>
        </pc:sldLayoutChg>
        <pc:sldLayoutChg chg="add del mod replId">
          <pc:chgData name="Yaroslav Pavlyshyn (12D)" userId="S::18ypavlyshyn@leavalley.edact.org.uk::30d40d40-1429-46a1-bef9-c60c63f55c47" providerId="AD" clId="Web-{A39140BC-5B35-DC99-9889-B680C3DA147E}" dt="2024-05-18T16:10:24.100" v="8"/>
          <pc:sldLayoutMkLst>
            <pc:docMk/>
            <pc:sldMasterMk cId="1638819358" sldId="2147483780"/>
            <pc:sldLayoutMk cId="831332272" sldId="2147483790"/>
          </pc:sldLayoutMkLst>
        </pc:sldLayoutChg>
        <pc:sldLayoutChg chg="add del mod replId">
          <pc:chgData name="Yaroslav Pavlyshyn (12D)" userId="S::18ypavlyshyn@leavalley.edact.org.uk::30d40d40-1429-46a1-bef9-c60c63f55c47" providerId="AD" clId="Web-{A39140BC-5B35-DC99-9889-B680C3DA147E}" dt="2024-05-18T16:10:24.100" v="8"/>
          <pc:sldLayoutMkLst>
            <pc:docMk/>
            <pc:sldMasterMk cId="1638819358" sldId="2147483780"/>
            <pc:sldLayoutMk cId="3214479222" sldId="2147483791"/>
          </pc:sldLayoutMkLst>
        </pc:sldLayoutChg>
      </pc:sldMasterChg>
    </pc:docChg>
  </pc:docChgLst>
  <pc:docChgLst>
    <pc:chgData name="Maison Roberts (12D)" userId="9e37010e-c8ab-4d45-a8d5-eeaf2a9cbbe7" providerId="ADAL" clId="{683973B1-92E7-4345-9BEE-2DC48945AEAC}"/>
    <pc:docChg chg="custSel modSld">
      <pc:chgData name="Maison Roberts (12D)" userId="9e37010e-c8ab-4d45-a8d5-eeaf2a9cbbe7" providerId="ADAL" clId="{683973B1-92E7-4345-9BEE-2DC48945AEAC}" dt="2024-04-26T11:35:14.480" v="415" actId="20577"/>
      <pc:docMkLst>
        <pc:docMk/>
      </pc:docMkLst>
      <pc:sldChg chg="addSp delSp modSp mod setBg modNotesTx">
        <pc:chgData name="Maison Roberts (12D)" userId="9e37010e-c8ab-4d45-a8d5-eeaf2a9cbbe7" providerId="ADAL" clId="{683973B1-92E7-4345-9BEE-2DC48945AEAC}" dt="2024-04-26T11:35:14.480" v="415" actId="20577"/>
        <pc:sldMkLst>
          <pc:docMk/>
          <pc:sldMk cId="4244810356" sldId="258"/>
        </pc:sldMkLst>
        <pc:spChg chg="mod">
          <ac:chgData name="Maison Roberts (12D)" userId="9e37010e-c8ab-4d45-a8d5-eeaf2a9cbbe7" providerId="ADAL" clId="{683973B1-92E7-4345-9BEE-2DC48945AEAC}" dt="2024-04-26T11:24:08.118" v="13" actId="20577"/>
          <ac:spMkLst>
            <pc:docMk/>
            <pc:sldMk cId="4244810356" sldId="258"/>
            <ac:spMk id="2" creationId="{171FC964-5A46-30B3-B32B-F244C8702D34}"/>
          </ac:spMkLst>
        </pc:spChg>
        <pc:spChg chg="del mod">
          <ac:chgData name="Maison Roberts (12D)" userId="9e37010e-c8ab-4d45-a8d5-eeaf2a9cbbe7" providerId="ADAL" clId="{683973B1-92E7-4345-9BEE-2DC48945AEAC}" dt="2024-04-26T11:27:41.876" v="296" actId="478"/>
          <ac:spMkLst>
            <pc:docMk/>
            <pc:sldMk cId="4244810356" sldId="258"/>
            <ac:spMk id="3" creationId="{7851FF0C-ADA4-0433-10B6-D15480808917}"/>
          </ac:spMkLst>
        </pc:spChg>
        <pc:spChg chg="add">
          <ac:chgData name="Maison Roberts (12D)" userId="9e37010e-c8ab-4d45-a8d5-eeaf2a9cbbe7" providerId="ADAL" clId="{683973B1-92E7-4345-9BEE-2DC48945AEAC}" dt="2024-04-26T11:23:12.973" v="0" actId="26606"/>
          <ac:spMkLst>
            <pc:docMk/>
            <pc:sldMk cId="4244810356" sldId="258"/>
            <ac:spMk id="8" creationId="{A7AE9375-4664-4DB2-922D-2782A6E439AC}"/>
          </ac:spMkLst>
        </pc:spChg>
        <pc:spChg chg="add">
          <ac:chgData name="Maison Roberts (12D)" userId="9e37010e-c8ab-4d45-a8d5-eeaf2a9cbbe7" providerId="ADAL" clId="{683973B1-92E7-4345-9BEE-2DC48945AEAC}" dt="2024-04-26T11:23:12.973" v="0" actId="26606"/>
          <ac:spMkLst>
            <pc:docMk/>
            <pc:sldMk cId="4244810356" sldId="258"/>
            <ac:spMk id="12" creationId="{9DD005C1-8C51-42D6-9BEE-B9B83849743D}"/>
          </ac:spMkLst>
        </pc:spChg>
        <pc:picChg chg="add mod">
          <ac:chgData name="Maison Roberts (12D)" userId="9e37010e-c8ab-4d45-a8d5-eeaf2a9cbbe7" providerId="ADAL" clId="{683973B1-92E7-4345-9BEE-2DC48945AEAC}" dt="2024-04-26T11:34:18.608" v="368" actId="1076"/>
          <ac:picMkLst>
            <pc:docMk/>
            <pc:sldMk cId="4244810356" sldId="258"/>
            <ac:picMk id="5" creationId="{8C70F897-F8DF-FF35-6241-86E79A982286}"/>
          </ac:picMkLst>
        </pc:picChg>
        <pc:picChg chg="add mod">
          <ac:chgData name="Maison Roberts (12D)" userId="9e37010e-c8ab-4d45-a8d5-eeaf2a9cbbe7" providerId="ADAL" clId="{683973B1-92E7-4345-9BEE-2DC48945AEAC}" dt="2024-04-26T11:29:58.674" v="299" actId="1076"/>
          <ac:picMkLst>
            <pc:docMk/>
            <pc:sldMk cId="4244810356" sldId="258"/>
            <ac:picMk id="1026" creationId="{8A475C94-7DFF-D93A-4115-0A58D7D4B453}"/>
          </ac:picMkLst>
        </pc:picChg>
        <pc:picChg chg="add del mod">
          <ac:chgData name="Maison Roberts (12D)" userId="9e37010e-c8ab-4d45-a8d5-eeaf2a9cbbe7" providerId="ADAL" clId="{683973B1-92E7-4345-9BEE-2DC48945AEAC}" dt="2024-04-26T11:32:12.509" v="349" actId="478"/>
          <ac:picMkLst>
            <pc:docMk/>
            <pc:sldMk cId="4244810356" sldId="258"/>
            <ac:picMk id="1028" creationId="{04AF7D9B-40C0-56B6-D3E2-A0E4871A0321}"/>
          </ac:picMkLst>
        </pc:picChg>
        <pc:picChg chg="add mod">
          <ac:chgData name="Maison Roberts (12D)" userId="9e37010e-c8ab-4d45-a8d5-eeaf2a9cbbe7" providerId="ADAL" clId="{683973B1-92E7-4345-9BEE-2DC48945AEAC}" dt="2024-04-26T11:33:20.554" v="357" actId="1076"/>
          <ac:picMkLst>
            <pc:docMk/>
            <pc:sldMk cId="4244810356" sldId="258"/>
            <ac:picMk id="1030" creationId="{207F3F1A-932E-D8AF-A7BD-A646D90CA905}"/>
          </ac:picMkLst>
        </pc:picChg>
        <pc:picChg chg="add del mod">
          <ac:chgData name="Maison Roberts (12D)" userId="9e37010e-c8ab-4d45-a8d5-eeaf2a9cbbe7" providerId="ADAL" clId="{683973B1-92E7-4345-9BEE-2DC48945AEAC}" dt="2024-04-26T11:34:16.961" v="367" actId="478"/>
          <ac:picMkLst>
            <pc:docMk/>
            <pc:sldMk cId="4244810356" sldId="258"/>
            <ac:picMk id="1032" creationId="{9A6C3A0F-FC45-799B-E5B0-E39F7610A441}"/>
          </ac:picMkLst>
        </pc:picChg>
        <pc:picChg chg="add del mod">
          <ac:chgData name="Maison Roberts (12D)" userId="9e37010e-c8ab-4d45-a8d5-eeaf2a9cbbe7" providerId="ADAL" clId="{683973B1-92E7-4345-9BEE-2DC48945AEAC}" dt="2024-04-26T11:34:01.274" v="364" actId="478"/>
          <ac:picMkLst>
            <pc:docMk/>
            <pc:sldMk cId="4244810356" sldId="258"/>
            <ac:picMk id="1034" creationId="{685C759E-E8C7-A262-B976-E481250C2053}"/>
          </ac:picMkLst>
        </pc:picChg>
        <pc:picChg chg="add mod">
          <ac:chgData name="Maison Roberts (12D)" userId="9e37010e-c8ab-4d45-a8d5-eeaf2a9cbbe7" providerId="ADAL" clId="{683973B1-92E7-4345-9BEE-2DC48945AEAC}" dt="2024-04-26T11:35:00.479" v="373" actId="1076"/>
          <ac:picMkLst>
            <pc:docMk/>
            <pc:sldMk cId="4244810356" sldId="258"/>
            <ac:picMk id="1036" creationId="{4D35B1ED-C677-F9CA-DF3B-22494C34EB03}"/>
          </ac:picMkLst>
        </pc:picChg>
        <pc:cxnChg chg="add">
          <ac:chgData name="Maison Roberts (12D)" userId="9e37010e-c8ab-4d45-a8d5-eeaf2a9cbbe7" providerId="ADAL" clId="{683973B1-92E7-4345-9BEE-2DC48945AEAC}" dt="2024-04-26T11:23:12.973" v="0" actId="26606"/>
          <ac:cxnSpMkLst>
            <pc:docMk/>
            <pc:sldMk cId="4244810356" sldId="258"/>
            <ac:cxnSpMk id="10" creationId="{EE504C98-6397-41C1-A8D8-2D9C4ED307E0}"/>
          </ac:cxnSpMkLst>
        </pc:cxnChg>
      </pc:sldChg>
    </pc:docChg>
  </pc:docChgLst>
  <pc:docChgLst>
    <pc:chgData name="Yaroslav Pavlyshyn (12D)" userId="30d40d40-1429-46a1-bef9-c60c63f55c47" providerId="ADAL" clId="{8DD5CEAD-CC22-4030-859C-7319A2E00BF4}"/>
    <pc:docChg chg="undo custSel modSld">
      <pc:chgData name="Yaroslav Pavlyshyn (12D)" userId="30d40d40-1429-46a1-bef9-c60c63f55c47" providerId="ADAL" clId="{8DD5CEAD-CC22-4030-859C-7319A2E00BF4}" dt="2024-05-21T14:26:23.045" v="1567" actId="26606"/>
      <pc:docMkLst>
        <pc:docMk/>
      </pc:docMkLst>
      <pc:sldChg chg="addSp delSp delDesignElem">
        <pc:chgData name="Yaroslav Pavlyshyn (12D)" userId="30d40d40-1429-46a1-bef9-c60c63f55c47" providerId="ADAL" clId="{8DD5CEAD-CC22-4030-859C-7319A2E00BF4}" dt="2024-05-21T11:10:15.334" v="19"/>
        <pc:sldMkLst>
          <pc:docMk/>
          <pc:sldMk cId="109857222" sldId="256"/>
        </pc:sldMkLst>
        <pc:spChg chg="add del">
          <ac:chgData name="Yaroslav Pavlyshyn (12D)" userId="30d40d40-1429-46a1-bef9-c60c63f55c47" providerId="ADAL" clId="{8DD5CEAD-CC22-4030-859C-7319A2E00BF4}" dt="2024-05-21T11:10:15.334" v="19"/>
          <ac:spMkLst>
            <pc:docMk/>
            <pc:sldMk cId="109857222" sldId="256"/>
            <ac:spMk id="10" creationId="{9B37791B-B040-4694-BFDC-8DD132D86E8E}"/>
          </ac:spMkLst>
        </pc:spChg>
        <pc:grpChg chg="add del">
          <ac:chgData name="Yaroslav Pavlyshyn (12D)" userId="30d40d40-1429-46a1-bef9-c60c63f55c47" providerId="ADAL" clId="{8DD5CEAD-CC22-4030-859C-7319A2E00BF4}" dt="2024-05-21T11:10:15.334" v="19"/>
          <ac:grpSpMkLst>
            <pc:docMk/>
            <pc:sldMk cId="109857222" sldId="256"/>
            <ac:grpSpMk id="12" creationId="{7E1A958F-B13C-493F-9379-F8B2A8E2554A}"/>
          </ac:grpSpMkLst>
        </pc:grpChg>
      </pc:sldChg>
      <pc:sldChg chg="addSp delSp delDesignElem">
        <pc:chgData name="Yaroslav Pavlyshyn (12D)" userId="30d40d40-1429-46a1-bef9-c60c63f55c47" providerId="ADAL" clId="{8DD5CEAD-CC22-4030-859C-7319A2E00BF4}" dt="2024-05-21T11:10:15.334" v="19"/>
        <pc:sldMkLst>
          <pc:docMk/>
          <pc:sldMk cId="154007536" sldId="257"/>
        </pc:sldMkLst>
        <pc:spChg chg="add del">
          <ac:chgData name="Yaroslav Pavlyshyn (12D)" userId="30d40d40-1429-46a1-bef9-c60c63f55c47" providerId="ADAL" clId="{8DD5CEAD-CC22-4030-859C-7319A2E00BF4}" dt="2024-05-21T11:10:15.334" v="19"/>
          <ac:spMkLst>
            <pc:docMk/>
            <pc:sldMk cId="154007536" sldId="257"/>
            <ac:spMk id="17" creationId="{269A50E4-B5CC-4FCE-8725-E40B4E14FDDB}"/>
          </ac:spMkLst>
        </pc:spChg>
        <pc:spChg chg="add del">
          <ac:chgData name="Yaroslav Pavlyshyn (12D)" userId="30d40d40-1429-46a1-bef9-c60c63f55c47" providerId="ADAL" clId="{8DD5CEAD-CC22-4030-859C-7319A2E00BF4}" dt="2024-05-21T11:10:15.334" v="19"/>
          <ac:spMkLst>
            <pc:docMk/>
            <pc:sldMk cId="154007536" sldId="257"/>
            <ac:spMk id="19" creationId="{42AE8636-A04B-4C96-AA50-C956D51C034E}"/>
          </ac:spMkLst>
        </pc:spChg>
        <pc:spChg chg="add del">
          <ac:chgData name="Yaroslav Pavlyshyn (12D)" userId="30d40d40-1429-46a1-bef9-c60c63f55c47" providerId="ADAL" clId="{8DD5CEAD-CC22-4030-859C-7319A2E00BF4}" dt="2024-05-21T11:10:15.334" v="19"/>
          <ac:spMkLst>
            <pc:docMk/>
            <pc:sldMk cId="154007536" sldId="257"/>
            <ac:spMk id="21" creationId="{A408E1F6-B9B6-4459-AFC2-F77F3EA6094D}"/>
          </ac:spMkLst>
        </pc:spChg>
        <pc:spChg chg="add del">
          <ac:chgData name="Yaroslav Pavlyshyn (12D)" userId="30d40d40-1429-46a1-bef9-c60c63f55c47" providerId="ADAL" clId="{8DD5CEAD-CC22-4030-859C-7319A2E00BF4}" dt="2024-05-21T11:10:15.334" v="19"/>
          <ac:spMkLst>
            <pc:docMk/>
            <pc:sldMk cId="154007536" sldId="257"/>
            <ac:spMk id="23" creationId="{588AB9E2-7D37-4889-BA65-F40073B8B80D}"/>
          </ac:spMkLst>
        </pc:spChg>
        <pc:spChg chg="add del">
          <ac:chgData name="Yaroslav Pavlyshyn (12D)" userId="30d40d40-1429-46a1-bef9-c60c63f55c47" providerId="ADAL" clId="{8DD5CEAD-CC22-4030-859C-7319A2E00BF4}" dt="2024-05-21T11:10:15.334" v="19"/>
          <ac:spMkLst>
            <pc:docMk/>
            <pc:sldMk cId="154007536" sldId="257"/>
            <ac:spMk id="25" creationId="{0F47C222-B2CD-48DF-921A-F1E49A7C8AF7}"/>
          </ac:spMkLst>
        </pc:spChg>
        <pc:spChg chg="add del">
          <ac:chgData name="Yaroslav Pavlyshyn (12D)" userId="30d40d40-1429-46a1-bef9-c60c63f55c47" providerId="ADAL" clId="{8DD5CEAD-CC22-4030-859C-7319A2E00BF4}" dt="2024-05-21T11:10:15.334" v="19"/>
          <ac:spMkLst>
            <pc:docMk/>
            <pc:sldMk cId="154007536" sldId="257"/>
            <ac:spMk id="27" creationId="{0F17DC65-D057-4CEA-8B52-BF72D5D90AEB}"/>
          </ac:spMkLst>
        </pc:spChg>
        <pc:spChg chg="add del">
          <ac:chgData name="Yaroslav Pavlyshyn (12D)" userId="30d40d40-1429-46a1-bef9-c60c63f55c47" providerId="ADAL" clId="{8DD5CEAD-CC22-4030-859C-7319A2E00BF4}" dt="2024-05-21T11:10:15.334" v="19"/>
          <ac:spMkLst>
            <pc:docMk/>
            <pc:sldMk cId="154007536" sldId="257"/>
            <ac:spMk id="29" creationId="{35249834-544E-477E-84FD-888B8DB74B87}"/>
          </ac:spMkLst>
        </pc:spChg>
      </pc:sldChg>
      <pc:sldChg chg="addSp delSp delDesignElem">
        <pc:chgData name="Yaroslav Pavlyshyn (12D)" userId="30d40d40-1429-46a1-bef9-c60c63f55c47" providerId="ADAL" clId="{8DD5CEAD-CC22-4030-859C-7319A2E00BF4}" dt="2024-05-21T11:10:15.334" v="19"/>
        <pc:sldMkLst>
          <pc:docMk/>
          <pc:sldMk cId="4244810356" sldId="258"/>
        </pc:sldMkLst>
        <pc:spChg chg="add del">
          <ac:chgData name="Yaroslav Pavlyshyn (12D)" userId="30d40d40-1429-46a1-bef9-c60c63f55c47" providerId="ADAL" clId="{8DD5CEAD-CC22-4030-859C-7319A2E00BF4}" dt="2024-05-21T11:10:15.334" v="19"/>
          <ac:spMkLst>
            <pc:docMk/>
            <pc:sldMk cId="4244810356" sldId="258"/>
            <ac:spMk id="8" creationId="{A7AE9375-4664-4DB2-922D-2782A6E439AC}"/>
          </ac:spMkLst>
        </pc:spChg>
        <pc:spChg chg="add del">
          <ac:chgData name="Yaroslav Pavlyshyn (12D)" userId="30d40d40-1429-46a1-bef9-c60c63f55c47" providerId="ADAL" clId="{8DD5CEAD-CC22-4030-859C-7319A2E00BF4}" dt="2024-05-21T11:10:15.334" v="19"/>
          <ac:spMkLst>
            <pc:docMk/>
            <pc:sldMk cId="4244810356" sldId="258"/>
            <ac:spMk id="12" creationId="{9DD005C1-8C51-42D6-9BEE-B9B83849743D}"/>
          </ac:spMkLst>
        </pc:spChg>
        <pc:cxnChg chg="add del">
          <ac:chgData name="Yaroslav Pavlyshyn (12D)" userId="30d40d40-1429-46a1-bef9-c60c63f55c47" providerId="ADAL" clId="{8DD5CEAD-CC22-4030-859C-7319A2E00BF4}" dt="2024-05-21T11:10:15.334" v="19"/>
          <ac:cxnSpMkLst>
            <pc:docMk/>
            <pc:sldMk cId="4244810356" sldId="258"/>
            <ac:cxnSpMk id="10" creationId="{EE504C98-6397-41C1-A8D8-2D9C4ED307E0}"/>
          </ac:cxnSpMkLst>
        </pc:cxnChg>
      </pc:sldChg>
      <pc:sldChg chg="addSp delSp modSp mod setBg modClrScheme chgLayout">
        <pc:chgData name="Yaroslav Pavlyshyn (12D)" userId="30d40d40-1429-46a1-bef9-c60c63f55c47" providerId="ADAL" clId="{8DD5CEAD-CC22-4030-859C-7319A2E00BF4}" dt="2024-05-21T11:15:22.356" v="45" actId="1076"/>
        <pc:sldMkLst>
          <pc:docMk/>
          <pc:sldMk cId="3412650586" sldId="259"/>
        </pc:sldMkLst>
        <pc:spChg chg="mod ord">
          <ac:chgData name="Yaroslav Pavlyshyn (12D)" userId="30d40d40-1429-46a1-bef9-c60c63f55c47" providerId="ADAL" clId="{8DD5CEAD-CC22-4030-859C-7319A2E00BF4}" dt="2024-05-21T11:13:52.167" v="37" actId="26606"/>
          <ac:spMkLst>
            <pc:docMk/>
            <pc:sldMk cId="3412650586" sldId="259"/>
            <ac:spMk id="2" creationId="{834C75B9-090B-9FA8-B536-D1FBC9E7B231}"/>
          </ac:spMkLst>
        </pc:spChg>
        <pc:spChg chg="del mod">
          <ac:chgData name="Yaroslav Pavlyshyn (12D)" userId="30d40d40-1429-46a1-bef9-c60c63f55c47" providerId="ADAL" clId="{8DD5CEAD-CC22-4030-859C-7319A2E00BF4}" dt="2024-05-21T11:13:14.058" v="31" actId="478"/>
          <ac:spMkLst>
            <pc:docMk/>
            <pc:sldMk cId="3412650586" sldId="259"/>
            <ac:spMk id="3" creationId="{16ACD2F6-79DB-A32F-340D-8817A360428C}"/>
          </ac:spMkLst>
        </pc:spChg>
        <pc:spChg chg="add del mod">
          <ac:chgData name="Yaroslav Pavlyshyn (12D)" userId="30d40d40-1429-46a1-bef9-c60c63f55c47" providerId="ADAL" clId="{8DD5CEAD-CC22-4030-859C-7319A2E00BF4}" dt="2024-05-21T11:13:16.673" v="32" actId="478"/>
          <ac:spMkLst>
            <pc:docMk/>
            <pc:sldMk cId="3412650586" sldId="259"/>
            <ac:spMk id="8" creationId="{A97E349F-BDF8-9FFC-AD58-9A473F1D37EE}"/>
          </ac:spMkLst>
        </pc:spChg>
        <pc:spChg chg="add">
          <ac:chgData name="Yaroslav Pavlyshyn (12D)" userId="30d40d40-1429-46a1-bef9-c60c63f55c47" providerId="ADAL" clId="{8DD5CEAD-CC22-4030-859C-7319A2E00BF4}" dt="2024-05-21T11:13:52.167" v="37" actId="26606"/>
          <ac:spMkLst>
            <pc:docMk/>
            <pc:sldMk cId="3412650586" sldId="259"/>
            <ac:spMk id="11" creationId="{B7BD7FCF-A254-4A97-A15C-319B67622677}"/>
          </ac:spMkLst>
        </pc:spChg>
        <pc:spChg chg="add">
          <ac:chgData name="Yaroslav Pavlyshyn (12D)" userId="30d40d40-1429-46a1-bef9-c60c63f55c47" providerId="ADAL" clId="{8DD5CEAD-CC22-4030-859C-7319A2E00BF4}" dt="2024-05-21T11:13:52.167" v="37" actId="26606"/>
          <ac:spMkLst>
            <pc:docMk/>
            <pc:sldMk cId="3412650586" sldId="259"/>
            <ac:spMk id="13" creationId="{52FFAF72-6204-4676-9C6F-9A4CC4D91805}"/>
          </ac:spMkLst>
        </pc:spChg>
        <pc:picChg chg="add del mod">
          <ac:chgData name="Yaroslav Pavlyshyn (12D)" userId="30d40d40-1429-46a1-bef9-c60c63f55c47" providerId="ADAL" clId="{8DD5CEAD-CC22-4030-859C-7319A2E00BF4}" dt="2024-05-21T11:13:11.899" v="30" actId="478"/>
          <ac:picMkLst>
            <pc:docMk/>
            <pc:sldMk cId="3412650586" sldId="259"/>
            <ac:picMk id="5" creationId="{07713551-32CD-CC85-5FD4-5B5219D54F10}"/>
          </ac:picMkLst>
        </pc:picChg>
        <pc:picChg chg="add mod">
          <ac:chgData name="Yaroslav Pavlyshyn (12D)" userId="30d40d40-1429-46a1-bef9-c60c63f55c47" providerId="ADAL" clId="{8DD5CEAD-CC22-4030-859C-7319A2E00BF4}" dt="2024-05-21T11:15:22.356" v="45" actId="1076"/>
          <ac:picMkLst>
            <pc:docMk/>
            <pc:sldMk cId="3412650586" sldId="259"/>
            <ac:picMk id="6" creationId="{38B1BF99-BEDB-A8CD-33FB-C65D9A6798DF}"/>
          </ac:picMkLst>
        </pc:picChg>
      </pc:sldChg>
      <pc:sldChg chg="addSp delSp delDesignElem">
        <pc:chgData name="Yaroslav Pavlyshyn (12D)" userId="30d40d40-1429-46a1-bef9-c60c63f55c47" providerId="ADAL" clId="{8DD5CEAD-CC22-4030-859C-7319A2E00BF4}" dt="2024-05-21T11:10:15.334" v="19"/>
        <pc:sldMkLst>
          <pc:docMk/>
          <pc:sldMk cId="3753659284" sldId="260"/>
        </pc:sldMkLst>
        <pc:spChg chg="add del">
          <ac:chgData name="Yaroslav Pavlyshyn (12D)" userId="30d40d40-1429-46a1-bef9-c60c63f55c47" providerId="ADAL" clId="{8DD5CEAD-CC22-4030-859C-7319A2E00BF4}" dt="2024-05-21T11:10:15.334" v="19"/>
          <ac:spMkLst>
            <pc:docMk/>
            <pc:sldMk cId="3753659284" sldId="260"/>
            <ac:spMk id="8" creationId="{71B2258F-86CA-4D4D-8270-BC05FCDEBFB3}"/>
          </ac:spMkLst>
        </pc:spChg>
      </pc:sldChg>
      <pc:sldChg chg="addSp delSp modSp mod setBg setClrOvrMap modNotesTx">
        <pc:chgData name="Yaroslav Pavlyshyn (12D)" userId="30d40d40-1429-46a1-bef9-c60c63f55c47" providerId="ADAL" clId="{8DD5CEAD-CC22-4030-859C-7319A2E00BF4}" dt="2024-05-21T14:09:11.410" v="1555" actId="14100"/>
        <pc:sldMkLst>
          <pc:docMk/>
          <pc:sldMk cId="1040235447" sldId="262"/>
        </pc:sldMkLst>
        <pc:spChg chg="mod">
          <ac:chgData name="Yaroslav Pavlyshyn (12D)" userId="30d40d40-1429-46a1-bef9-c60c63f55c47" providerId="ADAL" clId="{8DD5CEAD-CC22-4030-859C-7319A2E00BF4}" dt="2024-05-21T14:08:23.313" v="1548" actId="26606"/>
          <ac:spMkLst>
            <pc:docMk/>
            <pc:sldMk cId="1040235447" sldId="262"/>
            <ac:spMk id="2" creationId="{3FC34B32-D5CD-99DE-C65B-D6358A3216FD}"/>
          </ac:spMkLst>
        </pc:spChg>
        <pc:spChg chg="add del mod">
          <ac:chgData name="Yaroslav Pavlyshyn (12D)" userId="30d40d40-1429-46a1-bef9-c60c63f55c47" providerId="ADAL" clId="{8DD5CEAD-CC22-4030-859C-7319A2E00BF4}" dt="2024-05-21T14:08:23.313" v="1548" actId="26606"/>
          <ac:spMkLst>
            <pc:docMk/>
            <pc:sldMk cId="1040235447" sldId="262"/>
            <ac:spMk id="3" creationId="{29F0C7BB-3213-71CD-4543-A0913F7E6EF8}"/>
          </ac:spMkLst>
        </pc:spChg>
        <pc:spChg chg="add del">
          <ac:chgData name="Yaroslav Pavlyshyn (12D)" userId="30d40d40-1429-46a1-bef9-c60c63f55c47" providerId="ADAL" clId="{8DD5CEAD-CC22-4030-859C-7319A2E00BF4}" dt="2024-05-21T14:08:23.313" v="1548" actId="26606"/>
          <ac:spMkLst>
            <pc:docMk/>
            <pc:sldMk cId="1040235447" sldId="262"/>
            <ac:spMk id="8" creationId="{3677BAFB-3BD3-41BB-9107-FAE224AE21C4}"/>
          </ac:spMkLst>
        </pc:spChg>
        <pc:spChg chg="add del">
          <ac:chgData name="Yaroslav Pavlyshyn (12D)" userId="30d40d40-1429-46a1-bef9-c60c63f55c47" providerId="ADAL" clId="{8DD5CEAD-CC22-4030-859C-7319A2E00BF4}" dt="2024-05-21T14:08:23.313" v="1548" actId="26606"/>
          <ac:spMkLst>
            <pc:docMk/>
            <pc:sldMk cId="1040235447" sldId="262"/>
            <ac:spMk id="10" creationId="{E6823A9B-C188-42D4-847C-3AD928DB145C}"/>
          </ac:spMkLst>
        </pc:spChg>
        <pc:spChg chg="add del">
          <ac:chgData name="Yaroslav Pavlyshyn (12D)" userId="30d40d40-1429-46a1-bef9-c60c63f55c47" providerId="ADAL" clId="{8DD5CEAD-CC22-4030-859C-7319A2E00BF4}" dt="2024-05-21T14:08:23.313" v="1548" actId="26606"/>
          <ac:spMkLst>
            <pc:docMk/>
            <pc:sldMk cId="1040235447" sldId="262"/>
            <ac:spMk id="12" creationId="{34B557F3-1A0C-4749-A6DB-EAC082DF390B}"/>
          </ac:spMkLst>
        </pc:spChg>
        <pc:spChg chg="add del">
          <ac:chgData name="Yaroslav Pavlyshyn (12D)" userId="30d40d40-1429-46a1-bef9-c60c63f55c47" providerId="ADAL" clId="{8DD5CEAD-CC22-4030-859C-7319A2E00BF4}" dt="2024-05-21T14:08:23.313" v="1548" actId="26606"/>
          <ac:spMkLst>
            <pc:docMk/>
            <pc:sldMk cId="1040235447" sldId="262"/>
            <ac:spMk id="14" creationId="{55D55AA6-3751-494F-868A-DCEDC5CE82BF}"/>
          </ac:spMkLst>
        </pc:spChg>
        <pc:spChg chg="add del">
          <ac:chgData name="Yaroslav Pavlyshyn (12D)" userId="30d40d40-1429-46a1-bef9-c60c63f55c47" providerId="ADAL" clId="{8DD5CEAD-CC22-4030-859C-7319A2E00BF4}" dt="2024-05-21T14:08:23.313" v="1548" actId="26606"/>
          <ac:spMkLst>
            <pc:docMk/>
            <pc:sldMk cId="1040235447" sldId="262"/>
            <ac:spMk id="16" creationId="{4D4C00DC-4DC6-4CD2-9E31-F17E6CEBC5A6}"/>
          </ac:spMkLst>
        </pc:spChg>
        <pc:spChg chg="add del">
          <ac:chgData name="Yaroslav Pavlyshyn (12D)" userId="30d40d40-1429-46a1-bef9-c60c63f55c47" providerId="ADAL" clId="{8DD5CEAD-CC22-4030-859C-7319A2E00BF4}" dt="2024-05-21T14:08:23.313" v="1548" actId="26606"/>
          <ac:spMkLst>
            <pc:docMk/>
            <pc:sldMk cId="1040235447" sldId="262"/>
            <ac:spMk id="18" creationId="{D82AB1B2-7970-42CF-8BF5-567C69E9FFFB}"/>
          </ac:spMkLst>
        </pc:spChg>
        <pc:spChg chg="add del">
          <ac:chgData name="Yaroslav Pavlyshyn (12D)" userId="30d40d40-1429-46a1-bef9-c60c63f55c47" providerId="ADAL" clId="{8DD5CEAD-CC22-4030-859C-7319A2E00BF4}" dt="2024-05-21T14:08:23.313" v="1548" actId="26606"/>
          <ac:spMkLst>
            <pc:docMk/>
            <pc:sldMk cId="1040235447" sldId="262"/>
            <ac:spMk id="24" creationId="{C10FB9CA-E7FA-462C-B537-F1224ED1ACF4}"/>
          </ac:spMkLst>
        </pc:spChg>
        <pc:spChg chg="add del">
          <ac:chgData name="Yaroslav Pavlyshyn (12D)" userId="30d40d40-1429-46a1-bef9-c60c63f55c47" providerId="ADAL" clId="{8DD5CEAD-CC22-4030-859C-7319A2E00BF4}" dt="2024-05-21T14:08:23.313" v="1548" actId="26606"/>
          <ac:spMkLst>
            <pc:docMk/>
            <pc:sldMk cId="1040235447" sldId="262"/>
            <ac:spMk id="26" creationId="{D8469AE7-A75B-4F37-850B-EF5974ABED2C}"/>
          </ac:spMkLst>
        </pc:spChg>
        <pc:spChg chg="add del">
          <ac:chgData name="Yaroslav Pavlyshyn (12D)" userId="30d40d40-1429-46a1-bef9-c60c63f55c47" providerId="ADAL" clId="{8DD5CEAD-CC22-4030-859C-7319A2E00BF4}" dt="2024-05-21T14:06:41.044" v="1541" actId="26606"/>
          <ac:spMkLst>
            <pc:docMk/>
            <pc:sldMk cId="1040235447" sldId="262"/>
            <ac:spMk id="202" creationId="{5A0118C5-4F8D-4CF4-BADD-53FEACC6C42A}"/>
          </ac:spMkLst>
        </pc:spChg>
        <pc:spChg chg="add del">
          <ac:chgData name="Yaroslav Pavlyshyn (12D)" userId="30d40d40-1429-46a1-bef9-c60c63f55c47" providerId="ADAL" clId="{8DD5CEAD-CC22-4030-859C-7319A2E00BF4}" dt="2024-05-21T14:06:37.881" v="1539" actId="26606"/>
          <ac:spMkLst>
            <pc:docMk/>
            <pc:sldMk cId="1040235447" sldId="262"/>
            <ac:spMk id="203" creationId="{0671A8AE-40A1-4631-A6B8-581AFF065482}"/>
          </ac:spMkLst>
        </pc:spChg>
        <pc:spChg chg="add del">
          <ac:chgData name="Yaroslav Pavlyshyn (12D)" userId="30d40d40-1429-46a1-bef9-c60c63f55c47" providerId="ADAL" clId="{8DD5CEAD-CC22-4030-859C-7319A2E00BF4}" dt="2024-05-21T14:06:41.044" v="1541" actId="26606"/>
          <ac:spMkLst>
            <pc:docMk/>
            <pc:sldMk cId="1040235447" sldId="262"/>
            <ac:spMk id="204" creationId="{A99050EE-26AF-4253-BD50-F0FCD965A8F6}"/>
          </ac:spMkLst>
        </pc:spChg>
        <pc:spChg chg="add del">
          <ac:chgData name="Yaroslav Pavlyshyn (12D)" userId="30d40d40-1429-46a1-bef9-c60c63f55c47" providerId="ADAL" clId="{8DD5CEAD-CC22-4030-859C-7319A2E00BF4}" dt="2024-05-21T14:06:37.881" v="1539" actId="26606"/>
          <ac:spMkLst>
            <pc:docMk/>
            <pc:sldMk cId="1040235447" sldId="262"/>
            <ac:spMk id="205" creationId="{AB58EF07-17C2-48CF-ABB0-EEF1F17CB8F0}"/>
          </ac:spMkLst>
        </pc:spChg>
        <pc:spChg chg="add del">
          <ac:chgData name="Yaroslav Pavlyshyn (12D)" userId="30d40d40-1429-46a1-bef9-c60c63f55c47" providerId="ADAL" clId="{8DD5CEAD-CC22-4030-859C-7319A2E00BF4}" dt="2024-05-21T14:06:37.881" v="1539" actId="26606"/>
          <ac:spMkLst>
            <pc:docMk/>
            <pc:sldMk cId="1040235447" sldId="262"/>
            <ac:spMk id="207" creationId="{AF2F604E-43BE-4DC3-B983-E071523364F8}"/>
          </ac:spMkLst>
        </pc:spChg>
        <pc:spChg chg="add del">
          <ac:chgData name="Yaroslav Pavlyshyn (12D)" userId="30d40d40-1429-46a1-bef9-c60c63f55c47" providerId="ADAL" clId="{8DD5CEAD-CC22-4030-859C-7319A2E00BF4}" dt="2024-05-21T14:08:16.798" v="1545" actId="26606"/>
          <ac:spMkLst>
            <pc:docMk/>
            <pc:sldMk cId="1040235447" sldId="262"/>
            <ac:spMk id="208" creationId="{55D55AA6-3751-494F-868A-DCEDC5CE82BF}"/>
          </ac:spMkLst>
        </pc:spChg>
        <pc:spChg chg="add del">
          <ac:chgData name="Yaroslav Pavlyshyn (12D)" userId="30d40d40-1429-46a1-bef9-c60c63f55c47" providerId="ADAL" clId="{8DD5CEAD-CC22-4030-859C-7319A2E00BF4}" dt="2024-05-21T14:06:37.881" v="1539" actId="26606"/>
          <ac:spMkLst>
            <pc:docMk/>
            <pc:sldMk cId="1040235447" sldId="262"/>
            <ac:spMk id="209" creationId="{08C9B587-E65E-4B52-B37C-ABEBB6E87928}"/>
          </ac:spMkLst>
        </pc:spChg>
        <pc:spChg chg="add del">
          <ac:chgData name="Yaroslav Pavlyshyn (12D)" userId="30d40d40-1429-46a1-bef9-c60c63f55c47" providerId="ADAL" clId="{8DD5CEAD-CC22-4030-859C-7319A2E00BF4}" dt="2024-05-21T14:06:41.044" v="1541" actId="26606"/>
          <ac:spMkLst>
            <pc:docMk/>
            <pc:sldMk cId="1040235447" sldId="262"/>
            <ac:spMk id="210" creationId="{D0C78466-EB6E-45A0-99A6-A00789ACD90A}"/>
          </ac:spMkLst>
        </pc:spChg>
        <pc:spChg chg="add del">
          <ac:chgData name="Yaroslav Pavlyshyn (12D)" userId="30d40d40-1429-46a1-bef9-c60c63f55c47" providerId="ADAL" clId="{8DD5CEAD-CC22-4030-859C-7319A2E00BF4}" dt="2024-05-21T14:06:41.044" v="1541" actId="26606"/>
          <ac:spMkLst>
            <pc:docMk/>
            <pc:sldMk cId="1040235447" sldId="262"/>
            <ac:spMk id="212" creationId="{E99F76E4-5DFD-4DBE-B042-66FBCD1182C9}"/>
          </ac:spMkLst>
        </pc:spChg>
        <pc:spChg chg="add del">
          <ac:chgData name="Yaroslav Pavlyshyn (12D)" userId="30d40d40-1429-46a1-bef9-c60c63f55c47" providerId="ADAL" clId="{8DD5CEAD-CC22-4030-859C-7319A2E00BF4}" dt="2024-05-21T14:06:41.044" v="1541" actId="26606"/>
          <ac:spMkLst>
            <pc:docMk/>
            <pc:sldMk cId="1040235447" sldId="262"/>
            <ac:spMk id="213" creationId="{29F0C7BB-3213-71CD-4543-A0913F7E6EF8}"/>
          </ac:spMkLst>
        </pc:spChg>
        <pc:spChg chg="add del">
          <ac:chgData name="Yaroslav Pavlyshyn (12D)" userId="30d40d40-1429-46a1-bef9-c60c63f55c47" providerId="ADAL" clId="{8DD5CEAD-CC22-4030-859C-7319A2E00BF4}" dt="2024-05-21T14:08:16.798" v="1545" actId="26606"/>
          <ac:spMkLst>
            <pc:docMk/>
            <pc:sldMk cId="1040235447" sldId="262"/>
            <ac:spMk id="218" creationId="{C10FB9CA-E7FA-462C-B537-F1224ED1ACF4}"/>
          </ac:spMkLst>
        </pc:spChg>
        <pc:spChg chg="add del">
          <ac:chgData name="Yaroslav Pavlyshyn (12D)" userId="30d40d40-1429-46a1-bef9-c60c63f55c47" providerId="ADAL" clId="{8DD5CEAD-CC22-4030-859C-7319A2E00BF4}" dt="2024-05-21T14:08:16.798" v="1545" actId="26606"/>
          <ac:spMkLst>
            <pc:docMk/>
            <pc:sldMk cId="1040235447" sldId="262"/>
            <ac:spMk id="220" creationId="{D8469AE7-A75B-4F37-850B-EF5974ABED2C}"/>
          </ac:spMkLst>
        </pc:spChg>
        <pc:spChg chg="add del">
          <ac:chgData name="Yaroslav Pavlyshyn (12D)" userId="30d40d40-1429-46a1-bef9-c60c63f55c47" providerId="ADAL" clId="{8DD5CEAD-CC22-4030-859C-7319A2E00BF4}" dt="2024-05-21T14:07:00.371" v="1543" actId="26606"/>
          <ac:spMkLst>
            <pc:docMk/>
            <pc:sldMk cId="1040235447" sldId="262"/>
            <ac:spMk id="556" creationId="{5A0118C5-4F8D-4CF4-BADD-53FEACC6C42A}"/>
          </ac:spMkLst>
        </pc:spChg>
        <pc:spChg chg="add del">
          <ac:chgData name="Yaroslav Pavlyshyn (12D)" userId="30d40d40-1429-46a1-bef9-c60c63f55c47" providerId="ADAL" clId="{8DD5CEAD-CC22-4030-859C-7319A2E00BF4}" dt="2024-05-21T14:07:00.371" v="1543" actId="26606"/>
          <ac:spMkLst>
            <pc:docMk/>
            <pc:sldMk cId="1040235447" sldId="262"/>
            <ac:spMk id="557" creationId="{4E0A5C5C-2A95-428E-9F6A-0D29EBD57C9F}"/>
          </ac:spMkLst>
        </pc:spChg>
        <pc:spChg chg="add del">
          <ac:chgData name="Yaroslav Pavlyshyn (12D)" userId="30d40d40-1429-46a1-bef9-c60c63f55c47" providerId="ADAL" clId="{8DD5CEAD-CC22-4030-859C-7319A2E00BF4}" dt="2024-05-21T14:07:00.371" v="1543" actId="26606"/>
          <ac:spMkLst>
            <pc:docMk/>
            <pc:sldMk cId="1040235447" sldId="262"/>
            <ac:spMk id="558" creationId="{1056F38F-7C4E-461D-8709-7D0024AE1F79}"/>
          </ac:spMkLst>
        </pc:spChg>
        <pc:spChg chg="add del">
          <ac:chgData name="Yaroslav Pavlyshyn (12D)" userId="30d40d40-1429-46a1-bef9-c60c63f55c47" providerId="ADAL" clId="{8DD5CEAD-CC22-4030-859C-7319A2E00BF4}" dt="2024-05-21T14:07:00.371" v="1543" actId="26606"/>
          <ac:spMkLst>
            <pc:docMk/>
            <pc:sldMk cId="1040235447" sldId="262"/>
            <ac:spMk id="559" creationId="{C7278469-3C3C-49CE-AEEE-E176A4900B78}"/>
          </ac:spMkLst>
        </pc:spChg>
        <pc:spChg chg="add del">
          <ac:chgData name="Yaroslav Pavlyshyn (12D)" userId="30d40d40-1429-46a1-bef9-c60c63f55c47" providerId="ADAL" clId="{8DD5CEAD-CC22-4030-859C-7319A2E00BF4}" dt="2024-05-21T14:07:00.371" v="1543" actId="26606"/>
          <ac:spMkLst>
            <pc:docMk/>
            <pc:sldMk cId="1040235447" sldId="262"/>
            <ac:spMk id="563" creationId="{4C6598AB-1C17-4D54-951C-A082D94ACB7A}"/>
          </ac:spMkLst>
        </pc:spChg>
        <pc:spChg chg="add del">
          <ac:chgData name="Yaroslav Pavlyshyn (12D)" userId="30d40d40-1429-46a1-bef9-c60c63f55c47" providerId="ADAL" clId="{8DD5CEAD-CC22-4030-859C-7319A2E00BF4}" dt="2024-05-21T14:07:00.371" v="1543" actId="26606"/>
          <ac:spMkLst>
            <pc:docMk/>
            <pc:sldMk cId="1040235447" sldId="262"/>
            <ac:spMk id="564" creationId="{C83B66D7-137D-4AC1-B172-53D60F08BEB5}"/>
          </ac:spMkLst>
        </pc:spChg>
        <pc:spChg chg="add del">
          <ac:chgData name="Yaroslav Pavlyshyn (12D)" userId="30d40d40-1429-46a1-bef9-c60c63f55c47" providerId="ADAL" clId="{8DD5CEAD-CC22-4030-859C-7319A2E00BF4}" dt="2024-05-21T14:07:00.371" v="1543" actId="26606"/>
          <ac:spMkLst>
            <pc:docMk/>
            <pc:sldMk cId="1040235447" sldId="262"/>
            <ac:spMk id="565" creationId="{F6B92503-6984-4D15-8B98-8718709B785D}"/>
          </ac:spMkLst>
        </pc:spChg>
        <pc:spChg chg="add del">
          <ac:chgData name="Yaroslav Pavlyshyn (12D)" userId="30d40d40-1429-46a1-bef9-c60c63f55c47" providerId="ADAL" clId="{8DD5CEAD-CC22-4030-859C-7319A2E00BF4}" dt="2024-05-21T14:07:00.371" v="1543" actId="26606"/>
          <ac:spMkLst>
            <pc:docMk/>
            <pc:sldMk cId="1040235447" sldId="262"/>
            <ac:spMk id="566" creationId="{08DDF938-524E-4C18-A47D-C00627832366}"/>
          </ac:spMkLst>
        </pc:spChg>
        <pc:spChg chg="add del">
          <ac:chgData name="Yaroslav Pavlyshyn (12D)" userId="30d40d40-1429-46a1-bef9-c60c63f55c47" providerId="ADAL" clId="{8DD5CEAD-CC22-4030-859C-7319A2E00BF4}" dt="2024-05-21T14:07:00.371" v="1543" actId="26606"/>
          <ac:spMkLst>
            <pc:docMk/>
            <pc:sldMk cId="1040235447" sldId="262"/>
            <ac:spMk id="567" creationId="{29F0C7BB-3213-71CD-4543-A0913F7E6EF8}"/>
          </ac:spMkLst>
        </pc:spChg>
        <pc:spChg chg="add del">
          <ac:chgData name="Yaroslav Pavlyshyn (12D)" userId="30d40d40-1429-46a1-bef9-c60c63f55c47" providerId="ADAL" clId="{8DD5CEAD-CC22-4030-859C-7319A2E00BF4}" dt="2024-05-21T14:08:16.798" v="1545" actId="26606"/>
          <ac:spMkLst>
            <pc:docMk/>
            <pc:sldMk cId="1040235447" sldId="262"/>
            <ac:spMk id="575" creationId="{3677BAFB-3BD3-41BB-9107-FAE224AE21C4}"/>
          </ac:spMkLst>
        </pc:spChg>
        <pc:spChg chg="add del">
          <ac:chgData name="Yaroslav Pavlyshyn (12D)" userId="30d40d40-1429-46a1-bef9-c60c63f55c47" providerId="ADAL" clId="{8DD5CEAD-CC22-4030-859C-7319A2E00BF4}" dt="2024-05-21T14:08:16.798" v="1545" actId="26606"/>
          <ac:spMkLst>
            <pc:docMk/>
            <pc:sldMk cId="1040235447" sldId="262"/>
            <ac:spMk id="576" creationId="{E6823A9B-C188-42D4-847C-3AD928DB145C}"/>
          </ac:spMkLst>
        </pc:spChg>
        <pc:spChg chg="add del">
          <ac:chgData name="Yaroslav Pavlyshyn (12D)" userId="30d40d40-1429-46a1-bef9-c60c63f55c47" providerId="ADAL" clId="{8DD5CEAD-CC22-4030-859C-7319A2E00BF4}" dt="2024-05-21T14:08:16.798" v="1545" actId="26606"/>
          <ac:spMkLst>
            <pc:docMk/>
            <pc:sldMk cId="1040235447" sldId="262"/>
            <ac:spMk id="577" creationId="{34B557F3-1A0C-4749-A6DB-EAC082DF390B}"/>
          </ac:spMkLst>
        </pc:spChg>
        <pc:spChg chg="add del">
          <ac:chgData name="Yaroslav Pavlyshyn (12D)" userId="30d40d40-1429-46a1-bef9-c60c63f55c47" providerId="ADAL" clId="{8DD5CEAD-CC22-4030-859C-7319A2E00BF4}" dt="2024-05-21T14:08:16.798" v="1545" actId="26606"/>
          <ac:spMkLst>
            <pc:docMk/>
            <pc:sldMk cId="1040235447" sldId="262"/>
            <ac:spMk id="578" creationId="{4D4C00DC-4DC6-4CD2-9E31-F17E6CEBC5A6}"/>
          </ac:spMkLst>
        </pc:spChg>
        <pc:spChg chg="add del">
          <ac:chgData name="Yaroslav Pavlyshyn (12D)" userId="30d40d40-1429-46a1-bef9-c60c63f55c47" providerId="ADAL" clId="{8DD5CEAD-CC22-4030-859C-7319A2E00BF4}" dt="2024-05-21T14:08:16.798" v="1545" actId="26606"/>
          <ac:spMkLst>
            <pc:docMk/>
            <pc:sldMk cId="1040235447" sldId="262"/>
            <ac:spMk id="579" creationId="{D82AB1B2-7970-42CF-8BF5-567C69E9FFFB}"/>
          </ac:spMkLst>
        </pc:spChg>
        <pc:spChg chg="add">
          <ac:chgData name="Yaroslav Pavlyshyn (12D)" userId="30d40d40-1429-46a1-bef9-c60c63f55c47" providerId="ADAL" clId="{8DD5CEAD-CC22-4030-859C-7319A2E00BF4}" dt="2024-05-21T14:08:23.313" v="1548" actId="26606"/>
          <ac:spMkLst>
            <pc:docMk/>
            <pc:sldMk cId="1040235447" sldId="262"/>
            <ac:spMk id="585" creationId="{526E0BFB-CDF1-4990-8C11-AC849311E0A8}"/>
          </ac:spMkLst>
        </pc:spChg>
        <pc:spChg chg="add">
          <ac:chgData name="Yaroslav Pavlyshyn (12D)" userId="30d40d40-1429-46a1-bef9-c60c63f55c47" providerId="ADAL" clId="{8DD5CEAD-CC22-4030-859C-7319A2E00BF4}" dt="2024-05-21T14:08:23.313" v="1548" actId="26606"/>
          <ac:spMkLst>
            <pc:docMk/>
            <pc:sldMk cId="1040235447" sldId="262"/>
            <ac:spMk id="587" creationId="{6069A1F8-9BEB-4786-9694-FC48B2D75D21}"/>
          </ac:spMkLst>
        </pc:spChg>
        <pc:spChg chg="add">
          <ac:chgData name="Yaroslav Pavlyshyn (12D)" userId="30d40d40-1429-46a1-bef9-c60c63f55c47" providerId="ADAL" clId="{8DD5CEAD-CC22-4030-859C-7319A2E00BF4}" dt="2024-05-21T14:08:23.313" v="1548" actId="26606"/>
          <ac:spMkLst>
            <pc:docMk/>
            <pc:sldMk cId="1040235447" sldId="262"/>
            <ac:spMk id="588" creationId="{AF2F604E-43BE-4DC3-B983-E071523364F8}"/>
          </ac:spMkLst>
        </pc:spChg>
        <pc:spChg chg="add">
          <ac:chgData name="Yaroslav Pavlyshyn (12D)" userId="30d40d40-1429-46a1-bef9-c60c63f55c47" providerId="ADAL" clId="{8DD5CEAD-CC22-4030-859C-7319A2E00BF4}" dt="2024-05-21T14:08:23.313" v="1548" actId="26606"/>
          <ac:spMkLst>
            <pc:docMk/>
            <pc:sldMk cId="1040235447" sldId="262"/>
            <ac:spMk id="589" creationId="{08C9B587-E65E-4B52-B37C-ABEBB6E87928}"/>
          </ac:spMkLst>
        </pc:spChg>
        <pc:grpChg chg="add del">
          <ac:chgData name="Yaroslav Pavlyshyn (12D)" userId="30d40d40-1429-46a1-bef9-c60c63f55c47" providerId="ADAL" clId="{8DD5CEAD-CC22-4030-859C-7319A2E00BF4}" dt="2024-05-21T14:08:23.313" v="1548" actId="26606"/>
          <ac:grpSpMkLst>
            <pc:docMk/>
            <pc:sldMk cId="1040235447" sldId="262"/>
            <ac:grpSpMk id="20" creationId="{66FB5A75-BDE2-4F12-A95B-C48788A7685C}"/>
          </ac:grpSpMkLst>
        </pc:grpChg>
        <pc:grpChg chg="add del">
          <ac:chgData name="Yaroslav Pavlyshyn (12D)" userId="30d40d40-1429-46a1-bef9-c60c63f55c47" providerId="ADAL" clId="{8DD5CEAD-CC22-4030-859C-7319A2E00BF4}" dt="2024-05-21T14:08:23.313" v="1548" actId="26606"/>
          <ac:grpSpMkLst>
            <pc:docMk/>
            <pc:sldMk cId="1040235447" sldId="262"/>
            <ac:grpSpMk id="28" creationId="{63301095-70B2-49AA-8DA9-A35629AD621C}"/>
          </ac:grpSpMkLst>
        </pc:grpChg>
        <pc:grpChg chg="add del">
          <ac:chgData name="Yaroslav Pavlyshyn (12D)" userId="30d40d40-1429-46a1-bef9-c60c63f55c47" providerId="ADAL" clId="{8DD5CEAD-CC22-4030-859C-7319A2E00BF4}" dt="2024-05-21T14:06:41.044" v="1541" actId="26606"/>
          <ac:grpSpMkLst>
            <pc:docMk/>
            <pc:sldMk cId="1040235447" sldId="262"/>
            <ac:grpSpMk id="206" creationId="{00E015F5-1A99-4E40-BC3D-7707802996B5}"/>
          </ac:grpSpMkLst>
        </pc:grpChg>
        <pc:grpChg chg="add del">
          <ac:chgData name="Yaroslav Pavlyshyn (12D)" userId="30d40d40-1429-46a1-bef9-c60c63f55c47" providerId="ADAL" clId="{8DD5CEAD-CC22-4030-859C-7319A2E00BF4}" dt="2024-05-21T14:06:41.044" v="1541" actId="26606"/>
          <ac:grpSpMkLst>
            <pc:docMk/>
            <pc:sldMk cId="1040235447" sldId="262"/>
            <ac:grpSpMk id="214" creationId="{5468B3A9-705E-43C3-A742-0619B0D8F2EE}"/>
          </ac:grpSpMkLst>
        </pc:grpChg>
        <pc:grpChg chg="add del">
          <ac:chgData name="Yaroslav Pavlyshyn (12D)" userId="30d40d40-1429-46a1-bef9-c60c63f55c47" providerId="ADAL" clId="{8DD5CEAD-CC22-4030-859C-7319A2E00BF4}" dt="2024-05-21T14:08:16.798" v="1545" actId="26606"/>
          <ac:grpSpMkLst>
            <pc:docMk/>
            <pc:sldMk cId="1040235447" sldId="262"/>
            <ac:grpSpMk id="222" creationId="{63301095-70B2-49AA-8DA9-A35629AD621C}"/>
          </ac:grpSpMkLst>
        </pc:grpChg>
        <pc:grpChg chg="add del">
          <ac:chgData name="Yaroslav Pavlyshyn (12D)" userId="30d40d40-1429-46a1-bef9-c60c63f55c47" providerId="ADAL" clId="{8DD5CEAD-CC22-4030-859C-7319A2E00BF4}" dt="2024-05-21T14:06:41.044" v="1541" actId="26606"/>
          <ac:grpSpMkLst>
            <pc:docMk/>
            <pc:sldMk cId="1040235447" sldId="262"/>
            <ac:grpSpMk id="385" creationId="{773717CC-ECEE-4ABF-BA61-C59F46801775}"/>
          </ac:grpSpMkLst>
        </pc:grpChg>
        <pc:grpChg chg="add del">
          <ac:chgData name="Yaroslav Pavlyshyn (12D)" userId="30d40d40-1429-46a1-bef9-c60c63f55c47" providerId="ADAL" clId="{8DD5CEAD-CC22-4030-859C-7319A2E00BF4}" dt="2024-05-21T14:07:00.371" v="1543" actId="26606"/>
          <ac:grpSpMkLst>
            <pc:docMk/>
            <pc:sldMk cId="1040235447" sldId="262"/>
            <ac:grpSpMk id="560" creationId="{93DC754C-7E09-422D-A8BB-AF632E90DFA2}"/>
          </ac:grpSpMkLst>
        </pc:grpChg>
        <pc:grpChg chg="add del">
          <ac:chgData name="Yaroslav Pavlyshyn (12D)" userId="30d40d40-1429-46a1-bef9-c60c63f55c47" providerId="ADAL" clId="{8DD5CEAD-CC22-4030-859C-7319A2E00BF4}" dt="2024-05-21T14:07:00.371" v="1543" actId="26606"/>
          <ac:grpSpMkLst>
            <pc:docMk/>
            <pc:sldMk cId="1040235447" sldId="262"/>
            <ac:grpSpMk id="568" creationId="{3773FAF5-C452-4455-9411-D6AF5EBD4CA9}"/>
          </ac:grpSpMkLst>
        </pc:grpChg>
        <pc:grpChg chg="add del">
          <ac:chgData name="Yaroslav Pavlyshyn (12D)" userId="30d40d40-1429-46a1-bef9-c60c63f55c47" providerId="ADAL" clId="{8DD5CEAD-CC22-4030-859C-7319A2E00BF4}" dt="2024-05-21T14:08:16.798" v="1545" actId="26606"/>
          <ac:grpSpMkLst>
            <pc:docMk/>
            <pc:sldMk cId="1040235447" sldId="262"/>
            <ac:grpSpMk id="580" creationId="{66FB5A75-BDE2-4F12-A95B-C48788A7685C}"/>
          </ac:grpSpMkLst>
        </pc:grpChg>
        <pc:picChg chg="add mod">
          <ac:chgData name="Yaroslav Pavlyshyn (12D)" userId="30d40d40-1429-46a1-bef9-c60c63f55c47" providerId="ADAL" clId="{8DD5CEAD-CC22-4030-859C-7319A2E00BF4}" dt="2024-05-21T14:09:11.410" v="1555" actId="14100"/>
          <ac:picMkLst>
            <pc:docMk/>
            <pc:sldMk cId="1040235447" sldId="262"/>
            <ac:picMk id="4" creationId="{1C750488-C015-A01C-FE77-F328C707306D}"/>
          </ac:picMkLst>
        </pc:picChg>
        <pc:picChg chg="add del">
          <ac:chgData name="Yaroslav Pavlyshyn (12D)" userId="30d40d40-1429-46a1-bef9-c60c63f55c47" providerId="ADAL" clId="{8DD5CEAD-CC22-4030-859C-7319A2E00BF4}" dt="2024-05-21T14:06:37.881" v="1539" actId="26606"/>
          <ac:picMkLst>
            <pc:docMk/>
            <pc:sldMk cId="1040235447" sldId="262"/>
            <ac:picMk id="199" creationId="{A66DC91E-E43C-A187-2E2A-DE23957D5BA7}"/>
          </ac:picMkLst>
        </pc:picChg>
        <pc:picChg chg="add del">
          <ac:chgData name="Yaroslav Pavlyshyn (12D)" userId="30d40d40-1429-46a1-bef9-c60c63f55c47" providerId="ADAL" clId="{8DD5CEAD-CC22-4030-859C-7319A2E00BF4}" dt="2024-05-21T14:08:23.277" v="1547" actId="26606"/>
          <ac:picMkLst>
            <pc:docMk/>
            <pc:sldMk cId="1040235447" sldId="262"/>
            <ac:picMk id="583" creationId="{04368614-223D-1C97-0C77-64FD5BC3969F}"/>
          </ac:picMkLst>
        </pc:picChg>
        <pc:picChg chg="add">
          <ac:chgData name="Yaroslav Pavlyshyn (12D)" userId="30d40d40-1429-46a1-bef9-c60c63f55c47" providerId="ADAL" clId="{8DD5CEAD-CC22-4030-859C-7319A2E00BF4}" dt="2024-05-21T14:08:23.313" v="1548" actId="26606"/>
          <ac:picMkLst>
            <pc:docMk/>
            <pc:sldMk cId="1040235447" sldId="262"/>
            <ac:picMk id="586" creationId="{21554BD4-6E3E-DCF4-72BB-CBF11489091A}"/>
          </ac:picMkLst>
        </pc:picChg>
      </pc:sldChg>
      <pc:sldChg chg="addSp delSp modSp mod delDesignElem">
        <pc:chgData name="Yaroslav Pavlyshyn (12D)" userId="30d40d40-1429-46a1-bef9-c60c63f55c47" providerId="ADAL" clId="{8DD5CEAD-CC22-4030-859C-7319A2E00BF4}" dt="2024-05-21T11:10:15.334" v="19"/>
        <pc:sldMkLst>
          <pc:docMk/>
          <pc:sldMk cId="1024998530" sldId="264"/>
        </pc:sldMkLst>
        <pc:spChg chg="mod">
          <ac:chgData name="Yaroslav Pavlyshyn (12D)" userId="30d40d40-1429-46a1-bef9-c60c63f55c47" providerId="ADAL" clId="{8DD5CEAD-CC22-4030-859C-7319A2E00BF4}" dt="2024-05-21T11:10:15.334" v="19"/>
          <ac:spMkLst>
            <pc:docMk/>
            <pc:sldMk cId="1024998530" sldId="264"/>
            <ac:spMk id="2" creationId="{EF0CF42C-6220-EB0F-3A62-86B84135E578}"/>
          </ac:spMkLst>
        </pc:spChg>
        <pc:spChg chg="add del">
          <ac:chgData name="Yaroslav Pavlyshyn (12D)" userId="30d40d40-1429-46a1-bef9-c60c63f55c47" providerId="ADAL" clId="{8DD5CEAD-CC22-4030-859C-7319A2E00BF4}" dt="2024-05-21T11:10:15.334" v="19"/>
          <ac:spMkLst>
            <pc:docMk/>
            <pc:sldMk cId="1024998530" sldId="264"/>
            <ac:spMk id="13" creationId="{D75A5B51-0925-4835-8511-A0DD17EAA97C}"/>
          </ac:spMkLst>
        </pc:spChg>
        <pc:spChg chg="add del">
          <ac:chgData name="Yaroslav Pavlyshyn (12D)" userId="30d40d40-1429-46a1-bef9-c60c63f55c47" providerId="ADAL" clId="{8DD5CEAD-CC22-4030-859C-7319A2E00BF4}" dt="2024-05-21T11:10:15.334" v="19"/>
          <ac:spMkLst>
            <pc:docMk/>
            <pc:sldMk cId="1024998530" sldId="264"/>
            <ac:spMk id="15" creationId="{5CDFD20D-8E4F-4E3A-AF87-93F23E0DBFB3}"/>
          </ac:spMkLst>
        </pc:spChg>
      </pc:sldChg>
      <pc:sldChg chg="addSp delSp modSp mod delDesignElem">
        <pc:chgData name="Yaroslav Pavlyshyn (12D)" userId="30d40d40-1429-46a1-bef9-c60c63f55c47" providerId="ADAL" clId="{8DD5CEAD-CC22-4030-859C-7319A2E00BF4}" dt="2024-05-21T11:10:15.334" v="19"/>
        <pc:sldMkLst>
          <pc:docMk/>
          <pc:sldMk cId="1255927857" sldId="266"/>
        </pc:sldMkLst>
        <pc:spChg chg="mod">
          <ac:chgData name="Yaroslav Pavlyshyn (12D)" userId="30d40d40-1429-46a1-bef9-c60c63f55c47" providerId="ADAL" clId="{8DD5CEAD-CC22-4030-859C-7319A2E00BF4}" dt="2024-05-21T11:10:15.334" v="19"/>
          <ac:spMkLst>
            <pc:docMk/>
            <pc:sldMk cId="1255927857" sldId="266"/>
            <ac:spMk id="2" creationId="{7E861849-2455-5D89-780E-3EE3A8883063}"/>
          </ac:spMkLst>
        </pc:spChg>
        <pc:spChg chg="add del">
          <ac:chgData name="Yaroslav Pavlyshyn (12D)" userId="30d40d40-1429-46a1-bef9-c60c63f55c47" providerId="ADAL" clId="{8DD5CEAD-CC22-4030-859C-7319A2E00BF4}" dt="2024-05-21T11:10:15.334" v="19"/>
          <ac:spMkLst>
            <pc:docMk/>
            <pc:sldMk cId="1255927857" sldId="266"/>
            <ac:spMk id="11" creationId="{ADA216DF-C268-4A25-A2DC-51E15F55003F}"/>
          </ac:spMkLst>
        </pc:spChg>
        <pc:spChg chg="add del">
          <ac:chgData name="Yaroslav Pavlyshyn (12D)" userId="30d40d40-1429-46a1-bef9-c60c63f55c47" providerId="ADAL" clId="{8DD5CEAD-CC22-4030-859C-7319A2E00BF4}" dt="2024-05-21T11:10:15.334" v="19"/>
          <ac:spMkLst>
            <pc:docMk/>
            <pc:sldMk cId="1255927857" sldId="266"/>
            <ac:spMk id="13" creationId="{DE127D07-37F2-4FE3-9F47-F0CD6740D5D8}"/>
          </ac:spMkLst>
        </pc:spChg>
      </pc:sldChg>
      <pc:sldChg chg="addSp delSp modSp mod delDesignElem">
        <pc:chgData name="Yaroslav Pavlyshyn (12D)" userId="30d40d40-1429-46a1-bef9-c60c63f55c47" providerId="ADAL" clId="{8DD5CEAD-CC22-4030-859C-7319A2E00BF4}" dt="2024-05-21T11:10:15.334" v="19"/>
        <pc:sldMkLst>
          <pc:docMk/>
          <pc:sldMk cId="2536053363" sldId="267"/>
        </pc:sldMkLst>
        <pc:spChg chg="mod">
          <ac:chgData name="Yaroslav Pavlyshyn (12D)" userId="30d40d40-1429-46a1-bef9-c60c63f55c47" providerId="ADAL" clId="{8DD5CEAD-CC22-4030-859C-7319A2E00BF4}" dt="2024-05-21T11:10:15.334" v="19"/>
          <ac:spMkLst>
            <pc:docMk/>
            <pc:sldMk cId="2536053363" sldId="267"/>
            <ac:spMk id="2" creationId="{6CDF8FAC-99C0-295A-AEAD-2795E99551CD}"/>
          </ac:spMkLst>
        </pc:spChg>
        <pc:spChg chg="add del">
          <ac:chgData name="Yaroslav Pavlyshyn (12D)" userId="30d40d40-1429-46a1-bef9-c60c63f55c47" providerId="ADAL" clId="{8DD5CEAD-CC22-4030-859C-7319A2E00BF4}" dt="2024-05-21T11:10:15.334" v="19"/>
          <ac:spMkLst>
            <pc:docMk/>
            <pc:sldMk cId="2536053363" sldId="267"/>
            <ac:spMk id="1033" creationId="{C4879EFC-8E62-4E00-973C-C45EE9EC676D}"/>
          </ac:spMkLst>
        </pc:spChg>
        <pc:spChg chg="add del">
          <ac:chgData name="Yaroslav Pavlyshyn (12D)" userId="30d40d40-1429-46a1-bef9-c60c63f55c47" providerId="ADAL" clId="{8DD5CEAD-CC22-4030-859C-7319A2E00BF4}" dt="2024-05-21T11:10:15.334" v="19"/>
          <ac:spMkLst>
            <pc:docMk/>
            <pc:sldMk cId="2536053363" sldId="267"/>
            <ac:spMk id="1035" creationId="{D6A9C53F-5F90-40A5-8C85-5412D39C8C68}"/>
          </ac:spMkLst>
        </pc:spChg>
        <pc:picChg chg="mod">
          <ac:chgData name="Yaroslav Pavlyshyn (12D)" userId="30d40d40-1429-46a1-bef9-c60c63f55c47" providerId="ADAL" clId="{8DD5CEAD-CC22-4030-859C-7319A2E00BF4}" dt="2024-05-21T11:10:15.334" v="19"/>
          <ac:picMkLst>
            <pc:docMk/>
            <pc:sldMk cId="2536053363" sldId="267"/>
            <ac:picMk id="1026" creationId="{8C16C12D-21E5-EDCD-14E6-097F97B81497}"/>
          </ac:picMkLst>
        </pc:picChg>
      </pc:sldChg>
      <pc:sldChg chg="addSp modSp mod setBg setClrOvrMap modNotesTx">
        <pc:chgData name="Yaroslav Pavlyshyn (12D)" userId="30d40d40-1429-46a1-bef9-c60c63f55c47" providerId="ADAL" clId="{8DD5CEAD-CC22-4030-859C-7319A2E00BF4}" dt="2024-05-21T14:10:30.623" v="1556" actId="26606"/>
        <pc:sldMkLst>
          <pc:docMk/>
          <pc:sldMk cId="2025208203" sldId="268"/>
        </pc:sldMkLst>
        <pc:spChg chg="mod">
          <ac:chgData name="Yaroslav Pavlyshyn (12D)" userId="30d40d40-1429-46a1-bef9-c60c63f55c47" providerId="ADAL" clId="{8DD5CEAD-CC22-4030-859C-7319A2E00BF4}" dt="2024-05-21T14:10:30.623" v="1556" actId="26606"/>
          <ac:spMkLst>
            <pc:docMk/>
            <pc:sldMk cId="2025208203" sldId="268"/>
            <ac:spMk id="2" creationId="{88F439D5-AC9B-26F6-3628-8A82D2F35F47}"/>
          </ac:spMkLst>
        </pc:spChg>
        <pc:spChg chg="mod">
          <ac:chgData name="Yaroslav Pavlyshyn (12D)" userId="30d40d40-1429-46a1-bef9-c60c63f55c47" providerId="ADAL" clId="{8DD5CEAD-CC22-4030-859C-7319A2E00BF4}" dt="2024-05-21T14:10:30.623" v="1556" actId="26606"/>
          <ac:spMkLst>
            <pc:docMk/>
            <pc:sldMk cId="2025208203" sldId="268"/>
            <ac:spMk id="3" creationId="{2300CA75-A184-CF46-5607-0B8D82FCDBD4}"/>
          </ac:spMkLst>
        </pc:spChg>
        <pc:spChg chg="add">
          <ac:chgData name="Yaroslav Pavlyshyn (12D)" userId="30d40d40-1429-46a1-bef9-c60c63f55c47" providerId="ADAL" clId="{8DD5CEAD-CC22-4030-859C-7319A2E00BF4}" dt="2024-05-21T14:10:30.623" v="1556" actId="26606"/>
          <ac:spMkLst>
            <pc:docMk/>
            <pc:sldMk cId="2025208203" sldId="268"/>
            <ac:spMk id="8" creationId="{B95B9BA8-1D69-4796-85F5-B6D0BD52354B}"/>
          </ac:spMkLst>
        </pc:spChg>
        <pc:grpChg chg="add">
          <ac:chgData name="Yaroslav Pavlyshyn (12D)" userId="30d40d40-1429-46a1-bef9-c60c63f55c47" providerId="ADAL" clId="{8DD5CEAD-CC22-4030-859C-7319A2E00BF4}" dt="2024-05-21T14:10:30.623" v="1556" actId="26606"/>
          <ac:grpSpMkLst>
            <pc:docMk/>
            <pc:sldMk cId="2025208203" sldId="268"/>
            <ac:grpSpMk id="10" creationId="{5F892E19-92E7-4BB2-8C3F-DBDFE8D9D324}"/>
          </ac:grpSpMkLst>
        </pc:grpChg>
      </pc:sldChg>
      <pc:sldChg chg="addSp delSp delDesignElem">
        <pc:chgData name="Yaroslav Pavlyshyn (12D)" userId="30d40d40-1429-46a1-bef9-c60c63f55c47" providerId="ADAL" clId="{8DD5CEAD-CC22-4030-859C-7319A2E00BF4}" dt="2024-05-21T11:10:15.334" v="19"/>
        <pc:sldMkLst>
          <pc:docMk/>
          <pc:sldMk cId="3138160863" sldId="269"/>
        </pc:sldMkLst>
        <pc:spChg chg="add del">
          <ac:chgData name="Yaroslav Pavlyshyn (12D)" userId="30d40d40-1429-46a1-bef9-c60c63f55c47" providerId="ADAL" clId="{8DD5CEAD-CC22-4030-859C-7319A2E00BF4}" dt="2024-05-21T11:10:15.334" v="19"/>
          <ac:spMkLst>
            <pc:docMk/>
            <pc:sldMk cId="3138160863" sldId="269"/>
            <ac:spMk id="15" creationId="{D75A5B51-0925-4835-8511-A0DD17EAA97C}"/>
          </ac:spMkLst>
        </pc:spChg>
        <pc:spChg chg="add del">
          <ac:chgData name="Yaroslav Pavlyshyn (12D)" userId="30d40d40-1429-46a1-bef9-c60c63f55c47" providerId="ADAL" clId="{8DD5CEAD-CC22-4030-859C-7319A2E00BF4}" dt="2024-05-21T11:10:15.334" v="19"/>
          <ac:spMkLst>
            <pc:docMk/>
            <pc:sldMk cId="3138160863" sldId="269"/>
            <ac:spMk id="16" creationId="{5CDFD20D-8E4F-4E3A-AF87-93F23E0DBFB3}"/>
          </ac:spMkLst>
        </pc:spChg>
      </pc:sldChg>
      <pc:sldChg chg="addSp delSp modSp mod setBg setClrOvrMap modNotesTx">
        <pc:chgData name="Yaroslav Pavlyshyn (12D)" userId="30d40d40-1429-46a1-bef9-c60c63f55c47" providerId="ADAL" clId="{8DD5CEAD-CC22-4030-859C-7319A2E00BF4}" dt="2024-05-21T14:26:23.045" v="1567" actId="26606"/>
        <pc:sldMkLst>
          <pc:docMk/>
          <pc:sldMk cId="2493522299" sldId="272"/>
        </pc:sldMkLst>
        <pc:spChg chg="mod">
          <ac:chgData name="Yaroslav Pavlyshyn (12D)" userId="30d40d40-1429-46a1-bef9-c60c63f55c47" providerId="ADAL" clId="{8DD5CEAD-CC22-4030-859C-7319A2E00BF4}" dt="2024-05-21T14:26:23.045" v="1567" actId="26606"/>
          <ac:spMkLst>
            <pc:docMk/>
            <pc:sldMk cId="2493522299" sldId="272"/>
            <ac:spMk id="2" creationId="{3F9BD9C1-59C3-AEC8-6AE3-4FA8FAA0C8A8}"/>
          </ac:spMkLst>
        </pc:spChg>
        <pc:spChg chg="mod">
          <ac:chgData name="Yaroslav Pavlyshyn (12D)" userId="30d40d40-1429-46a1-bef9-c60c63f55c47" providerId="ADAL" clId="{8DD5CEAD-CC22-4030-859C-7319A2E00BF4}" dt="2024-05-21T14:26:23.045" v="1567" actId="26606"/>
          <ac:spMkLst>
            <pc:docMk/>
            <pc:sldMk cId="2493522299" sldId="272"/>
            <ac:spMk id="3" creationId="{F5691215-C49F-90C3-5CD1-43759F199FC3}"/>
          </ac:spMkLst>
        </pc:spChg>
        <pc:spChg chg="add del">
          <ac:chgData name="Yaroslav Pavlyshyn (12D)" userId="30d40d40-1429-46a1-bef9-c60c63f55c47" providerId="ADAL" clId="{8DD5CEAD-CC22-4030-859C-7319A2E00BF4}" dt="2024-05-21T14:26:16.173" v="1564" actId="26606"/>
          <ac:spMkLst>
            <pc:docMk/>
            <pc:sldMk cId="2493522299" sldId="272"/>
            <ac:spMk id="8" creationId="{5FEF463D-EE6B-46FF-B7C7-74B09A96C8AB}"/>
          </ac:spMkLst>
        </pc:spChg>
        <pc:spChg chg="add del">
          <ac:chgData name="Yaroslav Pavlyshyn (12D)" userId="30d40d40-1429-46a1-bef9-c60c63f55c47" providerId="ADAL" clId="{8DD5CEAD-CC22-4030-859C-7319A2E00BF4}" dt="2024-05-21T14:26:16.173" v="1564" actId="26606"/>
          <ac:spMkLst>
            <pc:docMk/>
            <pc:sldMk cId="2493522299" sldId="272"/>
            <ac:spMk id="14" creationId="{30B5ED20-499B-41E7-95BE-8BBD3131456F}"/>
          </ac:spMkLst>
        </pc:spChg>
        <pc:spChg chg="add del">
          <ac:chgData name="Yaroslav Pavlyshyn (12D)" userId="30d40d40-1429-46a1-bef9-c60c63f55c47" providerId="ADAL" clId="{8DD5CEAD-CC22-4030-859C-7319A2E00BF4}" dt="2024-05-21T14:26:16.173" v="1564" actId="26606"/>
          <ac:spMkLst>
            <pc:docMk/>
            <pc:sldMk cId="2493522299" sldId="272"/>
            <ac:spMk id="16" creationId="{35A51D22-76EA-4C70-B5C9-ED3946924CB7}"/>
          </ac:spMkLst>
        </pc:spChg>
        <pc:spChg chg="add del">
          <ac:chgData name="Yaroslav Pavlyshyn (12D)" userId="30d40d40-1429-46a1-bef9-c60c63f55c47" providerId="ADAL" clId="{8DD5CEAD-CC22-4030-859C-7319A2E00BF4}" dt="2024-05-21T14:26:22.975" v="1566" actId="26606"/>
          <ac:spMkLst>
            <pc:docMk/>
            <pc:sldMk cId="2493522299" sldId="272"/>
            <ac:spMk id="21" creationId="{B95B9BA8-1D69-4796-85F5-B6D0BD52354B}"/>
          </ac:spMkLst>
        </pc:spChg>
        <pc:spChg chg="add">
          <ac:chgData name="Yaroslav Pavlyshyn (12D)" userId="30d40d40-1429-46a1-bef9-c60c63f55c47" providerId="ADAL" clId="{8DD5CEAD-CC22-4030-859C-7319A2E00BF4}" dt="2024-05-21T14:26:23.045" v="1567" actId="26606"/>
          <ac:spMkLst>
            <pc:docMk/>
            <pc:sldMk cId="2493522299" sldId="272"/>
            <ac:spMk id="28" creationId="{5FEF463D-EE6B-46FF-B7C7-74B09A96C8AB}"/>
          </ac:spMkLst>
        </pc:spChg>
        <pc:spChg chg="add">
          <ac:chgData name="Yaroslav Pavlyshyn (12D)" userId="30d40d40-1429-46a1-bef9-c60c63f55c47" providerId="ADAL" clId="{8DD5CEAD-CC22-4030-859C-7319A2E00BF4}" dt="2024-05-21T14:26:23.045" v="1567" actId="26606"/>
          <ac:spMkLst>
            <pc:docMk/>
            <pc:sldMk cId="2493522299" sldId="272"/>
            <ac:spMk id="30" creationId="{30B5ED20-499B-41E7-95BE-8BBD3131456F}"/>
          </ac:spMkLst>
        </pc:spChg>
        <pc:spChg chg="add">
          <ac:chgData name="Yaroslav Pavlyshyn (12D)" userId="30d40d40-1429-46a1-bef9-c60c63f55c47" providerId="ADAL" clId="{8DD5CEAD-CC22-4030-859C-7319A2E00BF4}" dt="2024-05-21T14:26:23.045" v="1567" actId="26606"/>
          <ac:spMkLst>
            <pc:docMk/>
            <pc:sldMk cId="2493522299" sldId="272"/>
            <ac:spMk id="31" creationId="{35A51D22-76EA-4C70-B5C9-ED3946924CB7}"/>
          </ac:spMkLst>
        </pc:spChg>
        <pc:grpChg chg="add del">
          <ac:chgData name="Yaroslav Pavlyshyn (12D)" userId="30d40d40-1429-46a1-bef9-c60c63f55c47" providerId="ADAL" clId="{8DD5CEAD-CC22-4030-859C-7319A2E00BF4}" dt="2024-05-21T14:26:16.173" v="1564" actId="26606"/>
          <ac:grpSpMkLst>
            <pc:docMk/>
            <pc:sldMk cId="2493522299" sldId="272"/>
            <ac:grpSpMk id="10" creationId="{11A27B3A-460C-4100-99B5-817F25979F6C}"/>
          </ac:grpSpMkLst>
        </pc:grpChg>
        <pc:grpChg chg="add del">
          <ac:chgData name="Yaroslav Pavlyshyn (12D)" userId="30d40d40-1429-46a1-bef9-c60c63f55c47" providerId="ADAL" clId="{8DD5CEAD-CC22-4030-859C-7319A2E00BF4}" dt="2024-05-21T14:26:22.975" v="1566" actId="26606"/>
          <ac:grpSpMkLst>
            <pc:docMk/>
            <pc:sldMk cId="2493522299" sldId="272"/>
            <ac:grpSpMk id="22" creationId="{5F892E19-92E7-4BB2-8C3F-DBDFE8D9D324}"/>
          </ac:grpSpMkLst>
        </pc:grpChg>
        <pc:grpChg chg="add">
          <ac:chgData name="Yaroslav Pavlyshyn (12D)" userId="30d40d40-1429-46a1-bef9-c60c63f55c47" providerId="ADAL" clId="{8DD5CEAD-CC22-4030-859C-7319A2E00BF4}" dt="2024-05-21T14:26:23.045" v="1567" actId="26606"/>
          <ac:grpSpMkLst>
            <pc:docMk/>
            <pc:sldMk cId="2493522299" sldId="272"/>
            <ac:grpSpMk id="29" creationId="{11A27B3A-460C-4100-99B5-817F25979F6C}"/>
          </ac:grpSpMkLst>
        </pc:grpChg>
      </pc:sldChg>
      <pc:sldChg chg="modSp mod modNotesTx">
        <pc:chgData name="Yaroslav Pavlyshyn (12D)" userId="30d40d40-1429-46a1-bef9-c60c63f55c47" providerId="ADAL" clId="{8DD5CEAD-CC22-4030-859C-7319A2E00BF4}" dt="2024-05-21T14:00:24.933" v="1360" actId="20577"/>
        <pc:sldMkLst>
          <pc:docMk/>
          <pc:sldMk cId="3908813317" sldId="275"/>
        </pc:sldMkLst>
        <pc:spChg chg="mod">
          <ac:chgData name="Yaroslav Pavlyshyn (12D)" userId="30d40d40-1429-46a1-bef9-c60c63f55c47" providerId="ADAL" clId="{8DD5CEAD-CC22-4030-859C-7319A2E00BF4}" dt="2024-05-21T11:10:15.334" v="19"/>
          <ac:spMkLst>
            <pc:docMk/>
            <pc:sldMk cId="3908813317" sldId="275"/>
            <ac:spMk id="2" creationId="{A6FC1189-0AA6-8617-F9F4-0601F0631DFA}"/>
          </ac:spMkLst>
        </pc:spChg>
        <pc:spChg chg="mod">
          <ac:chgData name="Yaroslav Pavlyshyn (12D)" userId="30d40d40-1429-46a1-bef9-c60c63f55c47" providerId="ADAL" clId="{8DD5CEAD-CC22-4030-859C-7319A2E00BF4}" dt="2024-05-21T13:36:26.634" v="1101" actId="5793"/>
          <ac:spMkLst>
            <pc:docMk/>
            <pc:sldMk cId="3908813317" sldId="275"/>
            <ac:spMk id="3" creationId="{FB063440-B63C-EEB1-6488-AB967CFB7A44}"/>
          </ac:spMkLst>
        </pc:spChg>
      </pc:sldChg>
      <pc:sldChg chg="modSp">
        <pc:chgData name="Yaroslav Pavlyshyn (12D)" userId="30d40d40-1429-46a1-bef9-c60c63f55c47" providerId="ADAL" clId="{8DD5CEAD-CC22-4030-859C-7319A2E00BF4}" dt="2024-05-21T11:10:15.334" v="19"/>
        <pc:sldMkLst>
          <pc:docMk/>
          <pc:sldMk cId="2917973871" sldId="278"/>
        </pc:sldMkLst>
        <pc:spChg chg="mod">
          <ac:chgData name="Yaroslav Pavlyshyn (12D)" userId="30d40d40-1429-46a1-bef9-c60c63f55c47" providerId="ADAL" clId="{8DD5CEAD-CC22-4030-859C-7319A2E00BF4}" dt="2024-05-21T11:10:15.334" v="19"/>
          <ac:spMkLst>
            <pc:docMk/>
            <pc:sldMk cId="2917973871" sldId="278"/>
            <ac:spMk id="2" creationId="{1B3D26F8-1CDF-D35F-8428-5544E96002F6}"/>
          </ac:spMkLst>
        </pc:spChg>
        <pc:spChg chg="mod">
          <ac:chgData name="Yaroslav Pavlyshyn (12D)" userId="30d40d40-1429-46a1-bef9-c60c63f55c47" providerId="ADAL" clId="{8DD5CEAD-CC22-4030-859C-7319A2E00BF4}" dt="2024-05-21T11:10:15.334" v="19"/>
          <ac:spMkLst>
            <pc:docMk/>
            <pc:sldMk cId="2917973871" sldId="278"/>
            <ac:spMk id="3" creationId="{BBBEFDE3-2366-8063-8F61-890AC0035761}"/>
          </ac:spMkLst>
        </pc:spChg>
      </pc:sldChg>
      <pc:sldChg chg="addSp delSp modSp mod delDesignElem">
        <pc:chgData name="Yaroslav Pavlyshyn (12D)" userId="30d40d40-1429-46a1-bef9-c60c63f55c47" providerId="ADAL" clId="{8DD5CEAD-CC22-4030-859C-7319A2E00BF4}" dt="2024-05-21T11:10:15.334" v="19"/>
        <pc:sldMkLst>
          <pc:docMk/>
          <pc:sldMk cId="864637639" sldId="280"/>
        </pc:sldMkLst>
        <pc:spChg chg="mod">
          <ac:chgData name="Yaroslav Pavlyshyn (12D)" userId="30d40d40-1429-46a1-bef9-c60c63f55c47" providerId="ADAL" clId="{8DD5CEAD-CC22-4030-859C-7319A2E00BF4}" dt="2024-05-21T11:10:15.334" v="19"/>
          <ac:spMkLst>
            <pc:docMk/>
            <pc:sldMk cId="864637639" sldId="280"/>
            <ac:spMk id="2" creationId="{D4B7EA9A-6E2B-B84D-B523-85B3D3DBF272}"/>
          </ac:spMkLst>
        </pc:spChg>
        <pc:cxnChg chg="add del">
          <ac:chgData name="Yaroslav Pavlyshyn (12D)" userId="30d40d40-1429-46a1-bef9-c60c63f55c47" providerId="ADAL" clId="{8DD5CEAD-CC22-4030-859C-7319A2E00BF4}" dt="2024-05-21T11:10:15.334" v="19"/>
          <ac:cxnSpMkLst>
            <pc:docMk/>
            <pc:sldMk cId="864637639" sldId="280"/>
            <ac:cxnSpMk id="14" creationId="{7667AA61-5C27-F30F-D229-06CBE5709F33}"/>
          </ac:cxnSpMkLst>
        </pc:cxnChg>
      </pc:sldChg>
      <pc:sldChg chg="addSp delSp modSp mod setBg modNotesTx">
        <pc:chgData name="Yaroslav Pavlyshyn (12D)" userId="30d40d40-1429-46a1-bef9-c60c63f55c47" providerId="ADAL" clId="{8DD5CEAD-CC22-4030-859C-7319A2E00BF4}" dt="2024-05-21T14:18:17.627" v="1557" actId="26606"/>
        <pc:sldMkLst>
          <pc:docMk/>
          <pc:sldMk cId="3722040566" sldId="282"/>
        </pc:sldMkLst>
        <pc:spChg chg="mod">
          <ac:chgData name="Yaroslav Pavlyshyn (12D)" userId="30d40d40-1429-46a1-bef9-c60c63f55c47" providerId="ADAL" clId="{8DD5CEAD-CC22-4030-859C-7319A2E00BF4}" dt="2024-05-21T14:18:17.627" v="1557" actId="26606"/>
          <ac:spMkLst>
            <pc:docMk/>
            <pc:sldMk cId="3722040566" sldId="282"/>
            <ac:spMk id="2" creationId="{DA830968-262A-7DA3-7425-471A62EDDD12}"/>
          </ac:spMkLst>
        </pc:spChg>
        <pc:spChg chg="del mod">
          <ac:chgData name="Yaroslav Pavlyshyn (12D)" userId="30d40d40-1429-46a1-bef9-c60c63f55c47" providerId="ADAL" clId="{8DD5CEAD-CC22-4030-859C-7319A2E00BF4}" dt="2024-05-21T14:18:17.627" v="1557" actId="26606"/>
          <ac:spMkLst>
            <pc:docMk/>
            <pc:sldMk cId="3722040566" sldId="282"/>
            <ac:spMk id="3" creationId="{B174BCA0-2EDA-C4BB-BFDC-5D38AD9837A9}"/>
          </ac:spMkLst>
        </pc:spChg>
        <pc:spChg chg="add">
          <ac:chgData name="Yaroslav Pavlyshyn (12D)" userId="30d40d40-1429-46a1-bef9-c60c63f55c47" providerId="ADAL" clId="{8DD5CEAD-CC22-4030-859C-7319A2E00BF4}" dt="2024-05-21T14:18:17.627" v="1557" actId="26606"/>
          <ac:spMkLst>
            <pc:docMk/>
            <pc:sldMk cId="3722040566" sldId="282"/>
            <ac:spMk id="9" creationId="{ECC07320-C2CA-4E29-8481-9D9E143C7788}"/>
          </ac:spMkLst>
        </pc:spChg>
        <pc:spChg chg="add">
          <ac:chgData name="Yaroslav Pavlyshyn (12D)" userId="30d40d40-1429-46a1-bef9-c60c63f55c47" providerId="ADAL" clId="{8DD5CEAD-CC22-4030-859C-7319A2E00BF4}" dt="2024-05-21T14:18:17.627" v="1557" actId="26606"/>
          <ac:spMkLst>
            <pc:docMk/>
            <pc:sldMk cId="3722040566" sldId="282"/>
            <ac:spMk id="11" creationId="{178FB36B-5BFE-42CA-BC60-1115E0D95EEC}"/>
          </ac:spMkLst>
        </pc:spChg>
        <pc:picChg chg="add">
          <ac:chgData name="Yaroslav Pavlyshyn (12D)" userId="30d40d40-1429-46a1-bef9-c60c63f55c47" providerId="ADAL" clId="{8DD5CEAD-CC22-4030-859C-7319A2E00BF4}" dt="2024-05-21T14:18:17.627" v="1557" actId="26606"/>
          <ac:picMkLst>
            <pc:docMk/>
            <pc:sldMk cId="3722040566" sldId="282"/>
            <ac:picMk id="5" creationId="{5E4A9E60-2E70-F895-8223-3B34CC2D35DD}"/>
          </ac:picMkLst>
        </pc:picChg>
      </pc:sldChg>
    </pc:docChg>
  </pc:docChgLst>
  <pc:docChgLst>
    <pc:chgData name="Harvita Sternaj (12C)" userId="S::18hsternaj@leavalley.edact.org.uk::143d593b-db31-400f-9ba6-7e8ecdfdf40a" providerId="AD" clId="Web-{D66E2FBC-E9B9-DC42-4E7F-82A3954139E5}"/>
    <pc:docChg chg="delSld modSld">
      <pc:chgData name="Harvita Sternaj (12C)" userId="S::18hsternaj@leavalley.edact.org.uk::143d593b-db31-400f-9ba6-7e8ecdfdf40a" providerId="AD" clId="Web-{D66E2FBC-E9B9-DC42-4E7F-82A3954139E5}" dt="2024-05-13T10:53:23.592" v="112" actId="20577"/>
      <pc:docMkLst>
        <pc:docMk/>
      </pc:docMkLst>
      <pc:sldChg chg="modSp">
        <pc:chgData name="Harvita Sternaj (12C)" userId="S::18hsternaj@leavalley.edact.org.uk::143d593b-db31-400f-9ba6-7e8ecdfdf40a" providerId="AD" clId="Web-{D66E2FBC-E9B9-DC42-4E7F-82A3954139E5}" dt="2024-05-13T10:42:35.047" v="1" actId="20577"/>
        <pc:sldMkLst>
          <pc:docMk/>
          <pc:sldMk cId="3753659284" sldId="260"/>
        </pc:sldMkLst>
        <pc:spChg chg="mod">
          <ac:chgData name="Harvita Sternaj (12C)" userId="S::18hsternaj@leavalley.edact.org.uk::143d593b-db31-400f-9ba6-7e8ecdfdf40a" providerId="AD" clId="Web-{D66E2FBC-E9B9-DC42-4E7F-82A3954139E5}" dt="2024-05-13T10:42:35.047" v="1" actId="20577"/>
          <ac:spMkLst>
            <pc:docMk/>
            <pc:sldMk cId="3753659284" sldId="260"/>
            <ac:spMk id="2" creationId="{2FB7560C-90B6-4B0D-C671-239351533C71}"/>
          </ac:spMkLst>
        </pc:spChg>
      </pc:sldChg>
      <pc:sldChg chg="del">
        <pc:chgData name="Harvita Sternaj (12C)" userId="S::18hsternaj@leavalley.edact.org.uk::143d593b-db31-400f-9ba6-7e8ecdfdf40a" providerId="AD" clId="Web-{D66E2FBC-E9B9-DC42-4E7F-82A3954139E5}" dt="2024-05-13T10:45:07.558" v="2"/>
        <pc:sldMkLst>
          <pc:docMk/>
          <pc:sldMk cId="1409948558" sldId="261"/>
        </pc:sldMkLst>
      </pc:sldChg>
      <pc:sldChg chg="modSp">
        <pc:chgData name="Harvita Sternaj (12C)" userId="S::18hsternaj@leavalley.edact.org.uk::143d593b-db31-400f-9ba6-7e8ecdfdf40a" providerId="AD" clId="Web-{D66E2FBC-E9B9-DC42-4E7F-82A3954139E5}" dt="2024-05-13T10:45:07.589" v="3" actId="20577"/>
        <pc:sldMkLst>
          <pc:docMk/>
          <pc:sldMk cId="1040235447" sldId="262"/>
        </pc:sldMkLst>
        <pc:spChg chg="mod">
          <ac:chgData name="Harvita Sternaj (12C)" userId="S::18hsternaj@leavalley.edact.org.uk::143d593b-db31-400f-9ba6-7e8ecdfdf40a" providerId="AD" clId="Web-{D66E2FBC-E9B9-DC42-4E7F-82A3954139E5}" dt="2024-05-13T10:45:07.589" v="3" actId="20577"/>
          <ac:spMkLst>
            <pc:docMk/>
            <pc:sldMk cId="1040235447" sldId="262"/>
            <ac:spMk id="2" creationId="{3FC34B32-D5CD-99DE-C65B-D6358A3216FD}"/>
          </ac:spMkLst>
        </pc:spChg>
      </pc:sldChg>
      <pc:sldChg chg="del">
        <pc:chgData name="Harvita Sternaj (12C)" userId="S::18hsternaj@leavalley.edact.org.uk::143d593b-db31-400f-9ba6-7e8ecdfdf40a" providerId="AD" clId="Web-{D66E2FBC-E9B9-DC42-4E7F-82A3954139E5}" dt="2024-05-13T10:45:07.636" v="4"/>
        <pc:sldMkLst>
          <pc:docMk/>
          <pc:sldMk cId="237141402" sldId="263"/>
        </pc:sldMkLst>
      </pc:sldChg>
      <pc:sldChg chg="modSp">
        <pc:chgData name="Harvita Sternaj (12C)" userId="S::18hsternaj@leavalley.edact.org.uk::143d593b-db31-400f-9ba6-7e8ecdfdf40a" providerId="AD" clId="Web-{D66E2FBC-E9B9-DC42-4E7F-82A3954139E5}" dt="2024-05-13T10:51:17.380" v="91" actId="20577"/>
        <pc:sldMkLst>
          <pc:docMk/>
          <pc:sldMk cId="1024998530" sldId="264"/>
        </pc:sldMkLst>
        <pc:spChg chg="mod">
          <ac:chgData name="Harvita Sternaj (12C)" userId="S::18hsternaj@leavalley.edact.org.uk::143d593b-db31-400f-9ba6-7e8ecdfdf40a" providerId="AD" clId="Web-{D66E2FBC-E9B9-DC42-4E7F-82A3954139E5}" dt="2024-05-13T10:51:17.380" v="91" actId="20577"/>
          <ac:spMkLst>
            <pc:docMk/>
            <pc:sldMk cId="1024998530" sldId="264"/>
            <ac:spMk id="2" creationId="{EF0CF42C-6220-EB0F-3A62-86B84135E578}"/>
          </ac:spMkLst>
        </pc:spChg>
        <pc:spChg chg="mod">
          <ac:chgData name="Harvita Sternaj (12C)" userId="S::18hsternaj@leavalley.edact.org.uk::143d593b-db31-400f-9ba6-7e8ecdfdf40a" providerId="AD" clId="Web-{D66E2FBC-E9B9-DC42-4E7F-82A3954139E5}" dt="2024-05-13T10:51:04.692" v="87" actId="20577"/>
          <ac:spMkLst>
            <pc:docMk/>
            <pc:sldMk cId="1024998530" sldId="264"/>
            <ac:spMk id="3" creationId="{365B163E-0664-E506-0C9A-ECD12521C4FA}"/>
          </ac:spMkLst>
        </pc:spChg>
      </pc:sldChg>
      <pc:sldChg chg="del">
        <pc:chgData name="Harvita Sternaj (12C)" userId="S::18hsternaj@leavalley.edact.org.uk::143d593b-db31-400f-9ba6-7e8ecdfdf40a" providerId="AD" clId="Web-{D66E2FBC-E9B9-DC42-4E7F-82A3954139E5}" dt="2024-05-13T10:51:20.740" v="92"/>
        <pc:sldMkLst>
          <pc:docMk/>
          <pc:sldMk cId="2720989963" sldId="265"/>
        </pc:sldMkLst>
      </pc:sldChg>
      <pc:sldChg chg="modSp">
        <pc:chgData name="Harvita Sternaj (12C)" userId="S::18hsternaj@leavalley.edact.org.uk::143d593b-db31-400f-9ba6-7e8ecdfdf40a" providerId="AD" clId="Web-{D66E2FBC-E9B9-DC42-4E7F-82A3954139E5}" dt="2024-05-13T10:52:35.729" v="108" actId="20577"/>
        <pc:sldMkLst>
          <pc:docMk/>
          <pc:sldMk cId="1255927857" sldId="266"/>
        </pc:sldMkLst>
        <pc:spChg chg="mod">
          <ac:chgData name="Harvita Sternaj (12C)" userId="S::18hsternaj@leavalley.edact.org.uk::143d593b-db31-400f-9ba6-7e8ecdfdf40a" providerId="AD" clId="Web-{D66E2FBC-E9B9-DC42-4E7F-82A3954139E5}" dt="2024-05-13T10:52:35.729" v="108" actId="20577"/>
          <ac:spMkLst>
            <pc:docMk/>
            <pc:sldMk cId="1255927857" sldId="266"/>
            <ac:spMk id="2" creationId="{7E861849-2455-5D89-780E-3EE3A8883063}"/>
          </ac:spMkLst>
        </pc:spChg>
        <pc:spChg chg="mod">
          <ac:chgData name="Harvita Sternaj (12C)" userId="S::18hsternaj@leavalley.edact.org.uk::143d593b-db31-400f-9ba6-7e8ecdfdf40a" providerId="AD" clId="Web-{D66E2FBC-E9B9-DC42-4E7F-82A3954139E5}" dt="2024-05-13T10:52:32.713" v="107" actId="20577"/>
          <ac:spMkLst>
            <pc:docMk/>
            <pc:sldMk cId="1255927857" sldId="266"/>
            <ac:spMk id="3" creationId="{57139F75-0AC8-45BE-5265-D43493BE0E38}"/>
          </ac:spMkLst>
        </pc:spChg>
      </pc:sldChg>
      <pc:sldChg chg="modSp">
        <pc:chgData name="Harvita Sternaj (12C)" userId="S::18hsternaj@leavalley.edact.org.uk::143d593b-db31-400f-9ba6-7e8ecdfdf40a" providerId="AD" clId="Web-{D66E2FBC-E9B9-DC42-4E7F-82A3954139E5}" dt="2024-05-13T10:52:17.275" v="94" actId="20577"/>
        <pc:sldMkLst>
          <pc:docMk/>
          <pc:sldMk cId="2025208203" sldId="268"/>
        </pc:sldMkLst>
        <pc:spChg chg="mod">
          <ac:chgData name="Harvita Sternaj (12C)" userId="S::18hsternaj@leavalley.edact.org.uk::143d593b-db31-400f-9ba6-7e8ecdfdf40a" providerId="AD" clId="Web-{D66E2FBC-E9B9-DC42-4E7F-82A3954139E5}" dt="2024-05-13T10:52:17.275" v="94" actId="20577"/>
          <ac:spMkLst>
            <pc:docMk/>
            <pc:sldMk cId="2025208203" sldId="268"/>
            <ac:spMk id="2" creationId="{88F439D5-AC9B-26F6-3628-8A82D2F35F47}"/>
          </ac:spMkLst>
        </pc:spChg>
      </pc:sldChg>
      <pc:sldChg chg="modSp">
        <pc:chgData name="Harvita Sternaj (12C)" userId="S::18hsternaj@leavalley.edact.org.uk::143d593b-db31-400f-9ba6-7e8ecdfdf40a" providerId="AD" clId="Web-{D66E2FBC-E9B9-DC42-4E7F-82A3954139E5}" dt="2024-05-13T10:46:56.581" v="12" actId="20577"/>
        <pc:sldMkLst>
          <pc:docMk/>
          <pc:sldMk cId="3138160863" sldId="269"/>
        </pc:sldMkLst>
        <pc:spChg chg="mod">
          <ac:chgData name="Harvita Sternaj (12C)" userId="S::18hsternaj@leavalley.edact.org.uk::143d593b-db31-400f-9ba6-7e8ecdfdf40a" providerId="AD" clId="Web-{D66E2FBC-E9B9-DC42-4E7F-82A3954139E5}" dt="2024-05-13T10:46:56.221" v="9" actId="20577"/>
          <ac:spMkLst>
            <pc:docMk/>
            <pc:sldMk cId="3138160863" sldId="269"/>
            <ac:spMk id="2" creationId="{A5D9F5D3-95E6-BD52-345A-25B9F96FF8B9}"/>
          </ac:spMkLst>
        </pc:spChg>
        <pc:spChg chg="mod">
          <ac:chgData name="Harvita Sternaj (12C)" userId="S::18hsternaj@leavalley.edact.org.uk::143d593b-db31-400f-9ba6-7e8ecdfdf40a" providerId="AD" clId="Web-{D66E2FBC-E9B9-DC42-4E7F-82A3954139E5}" dt="2024-05-13T10:46:56.581" v="12" actId="20577"/>
          <ac:spMkLst>
            <pc:docMk/>
            <pc:sldMk cId="3138160863" sldId="269"/>
            <ac:spMk id="3" creationId="{432C6F7F-DC37-0F36-BD76-39749C250389}"/>
          </ac:spMkLst>
        </pc:spChg>
      </pc:sldChg>
      <pc:sldChg chg="del">
        <pc:chgData name="Harvita Sternaj (12C)" userId="S::18hsternaj@leavalley.edact.org.uk::143d593b-db31-400f-9ba6-7e8ecdfdf40a" providerId="AD" clId="Web-{D66E2FBC-E9B9-DC42-4E7F-82A3954139E5}" dt="2024-05-13T10:46:56.768" v="13"/>
        <pc:sldMkLst>
          <pc:docMk/>
          <pc:sldMk cId="2009084536" sldId="270"/>
        </pc:sldMkLst>
      </pc:sldChg>
      <pc:sldChg chg="del">
        <pc:chgData name="Harvita Sternaj (12C)" userId="S::18hsternaj@leavalley.edact.org.uk::143d593b-db31-400f-9ba6-7e8ecdfdf40a" providerId="AD" clId="Web-{D66E2FBC-E9B9-DC42-4E7F-82A3954139E5}" dt="2024-05-13T10:46:56.956" v="14"/>
        <pc:sldMkLst>
          <pc:docMk/>
          <pc:sldMk cId="1845658600" sldId="271"/>
        </pc:sldMkLst>
      </pc:sldChg>
      <pc:sldChg chg="modSp">
        <pc:chgData name="Harvita Sternaj (12C)" userId="S::18hsternaj@leavalley.edact.org.uk::143d593b-db31-400f-9ba6-7e8ecdfdf40a" providerId="AD" clId="Web-{D66E2FBC-E9B9-DC42-4E7F-82A3954139E5}" dt="2024-05-13T10:47:37.631" v="19" actId="20577"/>
        <pc:sldMkLst>
          <pc:docMk/>
          <pc:sldMk cId="2493522299" sldId="272"/>
        </pc:sldMkLst>
        <pc:spChg chg="mod">
          <ac:chgData name="Harvita Sternaj (12C)" userId="S::18hsternaj@leavalley.edact.org.uk::143d593b-db31-400f-9ba6-7e8ecdfdf40a" providerId="AD" clId="Web-{D66E2FBC-E9B9-DC42-4E7F-82A3954139E5}" dt="2024-05-13T10:47:37.631" v="19" actId="20577"/>
          <ac:spMkLst>
            <pc:docMk/>
            <pc:sldMk cId="2493522299" sldId="272"/>
            <ac:spMk id="2" creationId="{3F9BD9C1-59C3-AEC8-6AE3-4FA8FAA0C8A8}"/>
          </ac:spMkLst>
        </pc:spChg>
      </pc:sldChg>
      <pc:sldChg chg="del">
        <pc:chgData name="Harvita Sternaj (12C)" userId="S::18hsternaj@leavalley.edact.org.uk::143d593b-db31-400f-9ba6-7e8ecdfdf40a" providerId="AD" clId="Web-{D66E2FBC-E9B9-DC42-4E7F-82A3954139E5}" dt="2024-05-13T10:47:37.709" v="21"/>
        <pc:sldMkLst>
          <pc:docMk/>
          <pc:sldMk cId="2373543159" sldId="273"/>
        </pc:sldMkLst>
      </pc:sldChg>
      <pc:sldChg chg="del">
        <pc:chgData name="Harvita Sternaj (12C)" userId="S::18hsternaj@leavalley.edact.org.uk::143d593b-db31-400f-9ba6-7e8ecdfdf40a" providerId="AD" clId="Web-{D66E2FBC-E9B9-DC42-4E7F-82A3954139E5}" dt="2024-05-13T10:47:37.677" v="20"/>
        <pc:sldMkLst>
          <pc:docMk/>
          <pc:sldMk cId="1845478922" sldId="274"/>
        </pc:sldMkLst>
      </pc:sldChg>
      <pc:sldChg chg="modSp">
        <pc:chgData name="Harvita Sternaj (12C)" userId="S::18hsternaj@leavalley.edact.org.uk::143d593b-db31-400f-9ba6-7e8ecdfdf40a" providerId="AD" clId="Web-{D66E2FBC-E9B9-DC42-4E7F-82A3954139E5}" dt="2024-05-13T10:53:23.592" v="112" actId="20577"/>
        <pc:sldMkLst>
          <pc:docMk/>
          <pc:sldMk cId="3908813317" sldId="275"/>
        </pc:sldMkLst>
        <pc:spChg chg="mod">
          <ac:chgData name="Harvita Sternaj (12C)" userId="S::18hsternaj@leavalley.edact.org.uk::143d593b-db31-400f-9ba6-7e8ecdfdf40a" providerId="AD" clId="Web-{D66E2FBC-E9B9-DC42-4E7F-82A3954139E5}" dt="2024-05-13T10:53:23.592" v="112" actId="20577"/>
          <ac:spMkLst>
            <pc:docMk/>
            <pc:sldMk cId="3908813317" sldId="275"/>
            <ac:spMk id="2" creationId="{A6FC1189-0AA6-8617-F9F4-0601F0631DFA}"/>
          </ac:spMkLst>
        </pc:spChg>
      </pc:sldChg>
      <pc:sldChg chg="del">
        <pc:chgData name="Harvita Sternaj (12C)" userId="S::18hsternaj@leavalley.edact.org.uk::143d593b-db31-400f-9ba6-7e8ecdfdf40a" providerId="AD" clId="Web-{D66E2FBC-E9B9-DC42-4E7F-82A3954139E5}" dt="2024-05-13T10:48:05.336" v="31"/>
        <pc:sldMkLst>
          <pc:docMk/>
          <pc:sldMk cId="1799210761" sldId="276"/>
        </pc:sldMkLst>
      </pc:sldChg>
      <pc:sldChg chg="del">
        <pc:chgData name="Harvita Sternaj (12C)" userId="S::18hsternaj@leavalley.edact.org.uk::143d593b-db31-400f-9ba6-7e8ecdfdf40a" providerId="AD" clId="Web-{D66E2FBC-E9B9-DC42-4E7F-82A3954139E5}" dt="2024-05-13T10:48:10.883" v="32"/>
        <pc:sldMkLst>
          <pc:docMk/>
          <pc:sldMk cId="2421487523" sldId="277"/>
        </pc:sldMkLst>
      </pc:sldChg>
      <pc:sldChg chg="modSp">
        <pc:chgData name="Harvita Sternaj (12C)" userId="S::18hsternaj@leavalley.edact.org.uk::143d593b-db31-400f-9ba6-7e8ecdfdf40a" providerId="AD" clId="Web-{D66E2FBC-E9B9-DC42-4E7F-82A3954139E5}" dt="2024-05-13T10:53:07.559" v="110" actId="20577"/>
        <pc:sldMkLst>
          <pc:docMk/>
          <pc:sldMk cId="2917973871" sldId="278"/>
        </pc:sldMkLst>
        <pc:spChg chg="mod">
          <ac:chgData name="Harvita Sternaj (12C)" userId="S::18hsternaj@leavalley.edact.org.uk::143d593b-db31-400f-9ba6-7e8ecdfdf40a" providerId="AD" clId="Web-{D66E2FBC-E9B9-DC42-4E7F-82A3954139E5}" dt="2024-05-13T10:53:07.559" v="110" actId="20577"/>
          <ac:spMkLst>
            <pc:docMk/>
            <pc:sldMk cId="2917973871" sldId="278"/>
            <ac:spMk id="2" creationId="{1B3D26F8-1CDF-D35F-8428-5544E96002F6}"/>
          </ac:spMkLst>
        </pc:spChg>
      </pc:sldChg>
      <pc:sldChg chg="del">
        <pc:chgData name="Harvita Sternaj (12C)" userId="S::18hsternaj@leavalley.edact.org.uk::143d593b-db31-400f-9ba6-7e8ecdfdf40a" providerId="AD" clId="Web-{D66E2FBC-E9B9-DC42-4E7F-82A3954139E5}" dt="2024-05-13T10:48:12.383" v="33"/>
        <pc:sldMkLst>
          <pc:docMk/>
          <pc:sldMk cId="3082001385" sldId="279"/>
        </pc:sldMkLst>
      </pc:sldChg>
      <pc:sldChg chg="modSp">
        <pc:chgData name="Harvita Sternaj (12C)" userId="S::18hsternaj@leavalley.edact.org.uk::143d593b-db31-400f-9ba6-7e8ecdfdf40a" providerId="AD" clId="Web-{D66E2FBC-E9B9-DC42-4E7F-82A3954139E5}" dt="2024-05-13T10:49:03.215" v="74" actId="20577"/>
        <pc:sldMkLst>
          <pc:docMk/>
          <pc:sldMk cId="864637639" sldId="280"/>
        </pc:sldMkLst>
        <pc:spChg chg="mod">
          <ac:chgData name="Harvita Sternaj (12C)" userId="S::18hsternaj@leavalley.edact.org.uk::143d593b-db31-400f-9ba6-7e8ecdfdf40a" providerId="AD" clId="Web-{D66E2FBC-E9B9-DC42-4E7F-82A3954139E5}" dt="2024-05-13T10:49:03.215" v="74" actId="20577"/>
          <ac:spMkLst>
            <pc:docMk/>
            <pc:sldMk cId="864637639" sldId="280"/>
            <ac:spMk id="2" creationId="{D4B7EA9A-6E2B-B84D-B523-85B3D3DBF272}"/>
          </ac:spMkLst>
        </pc:spChg>
        <pc:spChg chg="mod">
          <ac:chgData name="Harvita Sternaj (12C)" userId="S::18hsternaj@leavalley.edact.org.uk::143d593b-db31-400f-9ba6-7e8ecdfdf40a" providerId="AD" clId="Web-{D66E2FBC-E9B9-DC42-4E7F-82A3954139E5}" dt="2024-05-13T10:48:54.526" v="63" actId="1076"/>
          <ac:spMkLst>
            <pc:docMk/>
            <pc:sldMk cId="864637639" sldId="280"/>
            <ac:spMk id="3" creationId="{EF26D16A-CBAE-2FF0-41D2-B0AFE66E83AD}"/>
          </ac:spMkLst>
        </pc:spChg>
      </pc:sldChg>
      <pc:sldChg chg="del">
        <pc:chgData name="Harvita Sternaj (12C)" userId="S::18hsternaj@leavalley.edact.org.uk::143d593b-db31-400f-9ba6-7e8ecdfdf40a" providerId="AD" clId="Web-{D66E2FBC-E9B9-DC42-4E7F-82A3954139E5}" dt="2024-05-13T10:49:05.418" v="75"/>
        <pc:sldMkLst>
          <pc:docMk/>
          <pc:sldMk cId="1760796519" sldId="281"/>
        </pc:sldMkLst>
      </pc:sldChg>
      <pc:sldChg chg="modSp">
        <pc:chgData name="Harvita Sternaj (12C)" userId="S::18hsternaj@leavalley.edact.org.uk::143d593b-db31-400f-9ba6-7e8ecdfdf40a" providerId="AD" clId="Web-{D66E2FBC-E9B9-DC42-4E7F-82A3954139E5}" dt="2024-05-13T10:49:19.763" v="80" actId="20577"/>
        <pc:sldMkLst>
          <pc:docMk/>
          <pc:sldMk cId="3722040566" sldId="282"/>
        </pc:sldMkLst>
        <pc:spChg chg="mod">
          <ac:chgData name="Harvita Sternaj (12C)" userId="S::18hsternaj@leavalley.edact.org.uk::143d593b-db31-400f-9ba6-7e8ecdfdf40a" providerId="AD" clId="Web-{D66E2FBC-E9B9-DC42-4E7F-82A3954139E5}" dt="2024-05-13T10:49:19.763" v="80" actId="20577"/>
          <ac:spMkLst>
            <pc:docMk/>
            <pc:sldMk cId="3722040566" sldId="282"/>
            <ac:spMk id="2" creationId="{DA830968-262A-7DA3-7425-471A62EDDD12}"/>
          </ac:spMkLst>
        </pc:spChg>
      </pc:sldChg>
      <pc:sldChg chg="del">
        <pc:chgData name="Harvita Sternaj (12C)" userId="S::18hsternaj@leavalley.edact.org.uk::143d593b-db31-400f-9ba6-7e8ecdfdf40a" providerId="AD" clId="Web-{D66E2FBC-E9B9-DC42-4E7F-82A3954139E5}" dt="2024-05-13T10:49:22.528" v="81"/>
        <pc:sldMkLst>
          <pc:docMk/>
          <pc:sldMk cId="1829726413" sldId="283"/>
        </pc:sldMkLst>
      </pc:sldChg>
    </pc:docChg>
  </pc:docChgLst>
  <pc:docChgLst>
    <pc:chgData name="Harvita Sternaj (12C)" userId="S::18hsternaj@leavalley.edact.org.uk::143d593b-db31-400f-9ba6-7e8ecdfdf40a" providerId="AD" clId="Web-{0637020D-4278-0834-E202-E0FEA1C498AC}"/>
    <pc:docChg chg="delSld modSld">
      <pc:chgData name="Harvita Sternaj (12C)" userId="S::18hsternaj@leavalley.edact.org.uk::143d593b-db31-400f-9ba6-7e8ecdfdf40a" providerId="AD" clId="Web-{0637020D-4278-0834-E202-E0FEA1C498AC}" dt="2024-05-19T22:37:02.783" v="609" actId="20577"/>
      <pc:docMkLst>
        <pc:docMk/>
      </pc:docMkLst>
      <pc:sldChg chg="addSp delSp modSp mod setClrOvrMap modNotes">
        <pc:chgData name="Harvita Sternaj (12C)" userId="S::18hsternaj@leavalley.edact.org.uk::143d593b-db31-400f-9ba6-7e8ecdfdf40a" providerId="AD" clId="Web-{0637020D-4278-0834-E202-E0FEA1C498AC}" dt="2024-05-19T22:13:42.877" v="533" actId="20577"/>
        <pc:sldMkLst>
          <pc:docMk/>
          <pc:sldMk cId="154007536" sldId="257"/>
        </pc:sldMkLst>
        <pc:spChg chg="mod">
          <ac:chgData name="Harvita Sternaj (12C)" userId="S::18hsternaj@leavalley.edact.org.uk::143d593b-db31-400f-9ba6-7e8ecdfdf40a" providerId="AD" clId="Web-{0637020D-4278-0834-E202-E0FEA1C498AC}" dt="2024-05-19T22:13:42.877" v="533" actId="20577"/>
          <ac:spMkLst>
            <pc:docMk/>
            <pc:sldMk cId="154007536" sldId="257"/>
            <ac:spMk id="2" creationId="{5E993C5D-2FC3-1097-62CC-386C13CDF121}"/>
          </ac:spMkLst>
        </pc:spChg>
        <pc:spChg chg="mod ord">
          <ac:chgData name="Harvita Sternaj (12C)" userId="S::18hsternaj@leavalley.edact.org.uk::143d593b-db31-400f-9ba6-7e8ecdfdf40a" providerId="AD" clId="Web-{0637020D-4278-0834-E202-E0FEA1C498AC}" dt="2024-05-19T21:31:34.154" v="39"/>
          <ac:spMkLst>
            <pc:docMk/>
            <pc:sldMk cId="154007536" sldId="257"/>
            <ac:spMk id="3" creationId="{97A4EBF6-7083-BB6E-B70E-0D94CB25ED4B}"/>
          </ac:spMkLst>
        </pc:spChg>
        <pc:spChg chg="del">
          <ac:chgData name="Harvita Sternaj (12C)" userId="S::18hsternaj@leavalley.edact.org.uk::143d593b-db31-400f-9ba6-7e8ecdfdf40a" providerId="AD" clId="Web-{0637020D-4278-0834-E202-E0FEA1C498AC}" dt="2024-05-19T21:31:34.154" v="39"/>
          <ac:spMkLst>
            <pc:docMk/>
            <pc:sldMk cId="154007536" sldId="257"/>
            <ac:spMk id="8" creationId="{B95B9BA8-1D69-4796-85F5-B6D0BD52354B}"/>
          </ac:spMkLst>
        </pc:spChg>
        <pc:spChg chg="add">
          <ac:chgData name="Harvita Sternaj (12C)" userId="S::18hsternaj@leavalley.edact.org.uk::143d593b-db31-400f-9ba6-7e8ecdfdf40a" providerId="AD" clId="Web-{0637020D-4278-0834-E202-E0FEA1C498AC}" dt="2024-05-19T21:31:34.154" v="39"/>
          <ac:spMkLst>
            <pc:docMk/>
            <pc:sldMk cId="154007536" sldId="257"/>
            <ac:spMk id="17" creationId="{269A50E4-B5CC-4FCE-8725-E40B4E14FDDB}"/>
          </ac:spMkLst>
        </pc:spChg>
        <pc:spChg chg="add">
          <ac:chgData name="Harvita Sternaj (12C)" userId="S::18hsternaj@leavalley.edact.org.uk::143d593b-db31-400f-9ba6-7e8ecdfdf40a" providerId="AD" clId="Web-{0637020D-4278-0834-E202-E0FEA1C498AC}" dt="2024-05-19T21:31:34.154" v="39"/>
          <ac:spMkLst>
            <pc:docMk/>
            <pc:sldMk cId="154007536" sldId="257"/>
            <ac:spMk id="19" creationId="{42AE8636-A04B-4C96-AA50-C956D51C034E}"/>
          </ac:spMkLst>
        </pc:spChg>
        <pc:spChg chg="add">
          <ac:chgData name="Harvita Sternaj (12C)" userId="S::18hsternaj@leavalley.edact.org.uk::143d593b-db31-400f-9ba6-7e8ecdfdf40a" providerId="AD" clId="Web-{0637020D-4278-0834-E202-E0FEA1C498AC}" dt="2024-05-19T21:31:34.154" v="39"/>
          <ac:spMkLst>
            <pc:docMk/>
            <pc:sldMk cId="154007536" sldId="257"/>
            <ac:spMk id="21" creationId="{A408E1F6-B9B6-4459-AFC2-F77F3EA6094D}"/>
          </ac:spMkLst>
        </pc:spChg>
        <pc:spChg chg="add">
          <ac:chgData name="Harvita Sternaj (12C)" userId="S::18hsternaj@leavalley.edact.org.uk::143d593b-db31-400f-9ba6-7e8ecdfdf40a" providerId="AD" clId="Web-{0637020D-4278-0834-E202-E0FEA1C498AC}" dt="2024-05-19T21:31:34.154" v="39"/>
          <ac:spMkLst>
            <pc:docMk/>
            <pc:sldMk cId="154007536" sldId="257"/>
            <ac:spMk id="23" creationId="{588AB9E2-7D37-4889-BA65-F40073B8B80D}"/>
          </ac:spMkLst>
        </pc:spChg>
        <pc:spChg chg="add">
          <ac:chgData name="Harvita Sternaj (12C)" userId="S::18hsternaj@leavalley.edact.org.uk::143d593b-db31-400f-9ba6-7e8ecdfdf40a" providerId="AD" clId="Web-{0637020D-4278-0834-E202-E0FEA1C498AC}" dt="2024-05-19T21:31:34.154" v="39"/>
          <ac:spMkLst>
            <pc:docMk/>
            <pc:sldMk cId="154007536" sldId="257"/>
            <ac:spMk id="25" creationId="{0F47C222-B2CD-48DF-921A-F1E49A7C8AF7}"/>
          </ac:spMkLst>
        </pc:spChg>
        <pc:spChg chg="add">
          <ac:chgData name="Harvita Sternaj (12C)" userId="S::18hsternaj@leavalley.edact.org.uk::143d593b-db31-400f-9ba6-7e8ecdfdf40a" providerId="AD" clId="Web-{0637020D-4278-0834-E202-E0FEA1C498AC}" dt="2024-05-19T21:31:34.154" v="39"/>
          <ac:spMkLst>
            <pc:docMk/>
            <pc:sldMk cId="154007536" sldId="257"/>
            <ac:spMk id="27" creationId="{0F17DC65-D057-4CEA-8B52-BF72D5D90AEB}"/>
          </ac:spMkLst>
        </pc:spChg>
        <pc:spChg chg="add">
          <ac:chgData name="Harvita Sternaj (12C)" userId="S::18hsternaj@leavalley.edact.org.uk::143d593b-db31-400f-9ba6-7e8ecdfdf40a" providerId="AD" clId="Web-{0637020D-4278-0834-E202-E0FEA1C498AC}" dt="2024-05-19T21:31:34.154" v="39"/>
          <ac:spMkLst>
            <pc:docMk/>
            <pc:sldMk cId="154007536" sldId="257"/>
            <ac:spMk id="29" creationId="{35249834-544E-477E-84FD-888B8DB74B87}"/>
          </ac:spMkLst>
        </pc:spChg>
        <pc:grpChg chg="del">
          <ac:chgData name="Harvita Sternaj (12C)" userId="S::18hsternaj@leavalley.edact.org.uk::143d593b-db31-400f-9ba6-7e8ecdfdf40a" providerId="AD" clId="Web-{0637020D-4278-0834-E202-E0FEA1C498AC}" dt="2024-05-19T21:31:34.154" v="39"/>
          <ac:grpSpMkLst>
            <pc:docMk/>
            <pc:sldMk cId="154007536" sldId="257"/>
            <ac:grpSpMk id="10" creationId="{4728F330-19FB-4D39-BD0F-53032ABFEB7F}"/>
          </ac:grpSpMkLst>
        </pc:grpChg>
        <pc:picChg chg="add del mod modCrop">
          <ac:chgData name="Harvita Sternaj (12C)" userId="S::18hsternaj@leavalley.edact.org.uk::143d593b-db31-400f-9ba6-7e8ecdfdf40a" providerId="AD" clId="Web-{0637020D-4278-0834-E202-E0FEA1C498AC}" dt="2024-05-19T21:31:34.154" v="39"/>
          <ac:picMkLst>
            <pc:docMk/>
            <pc:sldMk cId="154007536" sldId="257"/>
            <ac:picMk id="4" creationId="{9C29E940-45D5-6FD5-4C61-4650102177CC}"/>
          </ac:picMkLst>
        </pc:picChg>
        <pc:picChg chg="add mod">
          <ac:chgData name="Harvita Sternaj (12C)" userId="S::18hsternaj@leavalley.edact.org.uk::143d593b-db31-400f-9ba6-7e8ecdfdf40a" providerId="AD" clId="Web-{0637020D-4278-0834-E202-E0FEA1C498AC}" dt="2024-05-19T21:31:34.154" v="39"/>
          <ac:picMkLst>
            <pc:docMk/>
            <pc:sldMk cId="154007536" sldId="257"/>
            <ac:picMk id="5" creationId="{3E57D0D0-393B-162C-B661-2751BF7D41EB}"/>
          </ac:picMkLst>
        </pc:picChg>
        <pc:picChg chg="add mod ord">
          <ac:chgData name="Harvita Sternaj (12C)" userId="S::18hsternaj@leavalley.edact.org.uk::143d593b-db31-400f-9ba6-7e8ecdfdf40a" providerId="AD" clId="Web-{0637020D-4278-0834-E202-E0FEA1C498AC}" dt="2024-05-19T21:31:34.154" v="39"/>
          <ac:picMkLst>
            <pc:docMk/>
            <pc:sldMk cId="154007536" sldId="257"/>
            <ac:picMk id="6" creationId="{E5C207FC-8212-9D1C-54C4-C48FEFE6BA3C}"/>
          </ac:picMkLst>
        </pc:picChg>
        <pc:picChg chg="add mod modCrop">
          <ac:chgData name="Harvita Sternaj (12C)" userId="S::18hsternaj@leavalley.edact.org.uk::143d593b-db31-400f-9ba6-7e8ecdfdf40a" providerId="AD" clId="Web-{0637020D-4278-0834-E202-E0FEA1C498AC}" dt="2024-05-19T21:31:34.154" v="39"/>
          <ac:picMkLst>
            <pc:docMk/>
            <pc:sldMk cId="154007536" sldId="257"/>
            <ac:picMk id="7" creationId="{1D53CE28-BA8F-B4AD-C90A-E70432A51CAA}"/>
          </ac:picMkLst>
        </pc:picChg>
      </pc:sldChg>
      <pc:sldChg chg="addSp delSp modSp mod setBg modNotes">
        <pc:chgData name="Harvita Sternaj (12C)" userId="S::18hsternaj@leavalley.edact.org.uk::143d593b-db31-400f-9ba6-7e8ecdfdf40a" providerId="AD" clId="Web-{0637020D-4278-0834-E202-E0FEA1C498AC}" dt="2024-05-19T22:26:57.450" v="591"/>
        <pc:sldMkLst>
          <pc:docMk/>
          <pc:sldMk cId="1024998530" sldId="264"/>
        </pc:sldMkLst>
        <pc:spChg chg="mod">
          <ac:chgData name="Harvita Sternaj (12C)" userId="S::18hsternaj@leavalley.edact.org.uk::143d593b-db31-400f-9ba6-7e8ecdfdf40a" providerId="AD" clId="Web-{0637020D-4278-0834-E202-E0FEA1C498AC}" dt="2024-05-19T22:26:45.402" v="589"/>
          <ac:spMkLst>
            <pc:docMk/>
            <pc:sldMk cId="1024998530" sldId="264"/>
            <ac:spMk id="2" creationId="{EF0CF42C-6220-EB0F-3A62-86B84135E578}"/>
          </ac:spMkLst>
        </pc:spChg>
        <pc:spChg chg="del mod">
          <ac:chgData name="Harvita Sternaj (12C)" userId="S::18hsternaj@leavalley.edact.org.uk::143d593b-db31-400f-9ba6-7e8ecdfdf40a" providerId="AD" clId="Web-{0637020D-4278-0834-E202-E0FEA1C498AC}" dt="2024-05-19T22:25:30.554" v="584"/>
          <ac:spMkLst>
            <pc:docMk/>
            <pc:sldMk cId="1024998530" sldId="264"/>
            <ac:spMk id="3" creationId="{365B163E-0664-E506-0C9A-ECD12521C4FA}"/>
          </ac:spMkLst>
        </pc:spChg>
        <pc:spChg chg="add del mod">
          <ac:chgData name="Harvita Sternaj (12C)" userId="S::18hsternaj@leavalley.edact.org.uk::143d593b-db31-400f-9ba6-7e8ecdfdf40a" providerId="AD" clId="Web-{0637020D-4278-0834-E202-E0FEA1C498AC}" dt="2024-05-19T22:26:57.450" v="591"/>
          <ac:spMkLst>
            <pc:docMk/>
            <pc:sldMk cId="1024998530" sldId="264"/>
            <ac:spMk id="10" creationId="{1EC9AAC3-8BA5-D0A8-58C1-1D4428CCA5E4}"/>
          </ac:spMkLst>
        </pc:spChg>
        <pc:spChg chg="add">
          <ac:chgData name="Harvita Sternaj (12C)" userId="S::18hsternaj@leavalley.edact.org.uk::143d593b-db31-400f-9ba6-7e8ecdfdf40a" providerId="AD" clId="Web-{0637020D-4278-0834-E202-E0FEA1C498AC}" dt="2024-05-19T22:26:45.402" v="589"/>
          <ac:spMkLst>
            <pc:docMk/>
            <pc:sldMk cId="1024998530" sldId="264"/>
            <ac:spMk id="13" creationId="{D75A5B51-0925-4835-8511-A0DD17EAA97C}"/>
          </ac:spMkLst>
        </pc:spChg>
        <pc:spChg chg="add">
          <ac:chgData name="Harvita Sternaj (12C)" userId="S::18hsternaj@leavalley.edact.org.uk::143d593b-db31-400f-9ba6-7e8ecdfdf40a" providerId="AD" clId="Web-{0637020D-4278-0834-E202-E0FEA1C498AC}" dt="2024-05-19T22:26:45.402" v="589"/>
          <ac:spMkLst>
            <pc:docMk/>
            <pc:sldMk cId="1024998530" sldId="264"/>
            <ac:spMk id="15" creationId="{5CDFD20D-8E4F-4E3A-AF87-93F23E0DBFB3}"/>
          </ac:spMkLst>
        </pc:spChg>
        <pc:picChg chg="add mod ord">
          <ac:chgData name="Harvita Sternaj (12C)" userId="S::18hsternaj@leavalley.edact.org.uk::143d593b-db31-400f-9ba6-7e8ecdfdf40a" providerId="AD" clId="Web-{0637020D-4278-0834-E202-E0FEA1C498AC}" dt="2024-05-19T22:26:45.402" v="589"/>
          <ac:picMkLst>
            <pc:docMk/>
            <pc:sldMk cId="1024998530" sldId="264"/>
            <ac:picMk id="4" creationId="{85B72A52-B130-7A78-5525-F212B33071BE}"/>
          </ac:picMkLst>
        </pc:picChg>
        <pc:picChg chg="add mod">
          <ac:chgData name="Harvita Sternaj (12C)" userId="S::18hsternaj@leavalley.edact.org.uk::143d593b-db31-400f-9ba6-7e8ecdfdf40a" providerId="AD" clId="Web-{0637020D-4278-0834-E202-E0FEA1C498AC}" dt="2024-05-19T22:26:45.402" v="589"/>
          <ac:picMkLst>
            <pc:docMk/>
            <pc:sldMk cId="1024998530" sldId="264"/>
            <ac:picMk id="5" creationId="{AC4FD6E9-7D27-0126-6523-EF5077206620}"/>
          </ac:picMkLst>
        </pc:picChg>
        <pc:picChg chg="add mod">
          <ac:chgData name="Harvita Sternaj (12C)" userId="S::18hsternaj@leavalley.edact.org.uk::143d593b-db31-400f-9ba6-7e8ecdfdf40a" providerId="AD" clId="Web-{0637020D-4278-0834-E202-E0FEA1C498AC}" dt="2024-05-19T22:26:45.402" v="589"/>
          <ac:picMkLst>
            <pc:docMk/>
            <pc:sldMk cId="1024998530" sldId="264"/>
            <ac:picMk id="6" creationId="{51E501C0-38CB-9743-4273-D9FF71E4E992}"/>
          </ac:picMkLst>
        </pc:picChg>
      </pc:sldChg>
      <pc:sldChg chg="addSp delSp modSp mod setBg modNotes">
        <pc:chgData name="Harvita Sternaj (12C)" userId="S::18hsternaj@leavalley.edact.org.uk::143d593b-db31-400f-9ba6-7e8ecdfdf40a" providerId="AD" clId="Web-{0637020D-4278-0834-E202-E0FEA1C498AC}" dt="2024-05-19T22:24:52.848" v="583"/>
        <pc:sldMkLst>
          <pc:docMk/>
          <pc:sldMk cId="1255927857" sldId="266"/>
        </pc:sldMkLst>
        <pc:spChg chg="mod">
          <ac:chgData name="Harvita Sternaj (12C)" userId="S::18hsternaj@leavalley.edact.org.uk::143d593b-db31-400f-9ba6-7e8ecdfdf40a" providerId="AD" clId="Web-{0637020D-4278-0834-E202-E0FEA1C498AC}" dt="2024-05-19T22:24:52.848" v="583"/>
          <ac:spMkLst>
            <pc:docMk/>
            <pc:sldMk cId="1255927857" sldId="266"/>
            <ac:spMk id="2" creationId="{7E861849-2455-5D89-780E-3EE3A8883063}"/>
          </ac:spMkLst>
        </pc:spChg>
        <pc:spChg chg="del mod">
          <ac:chgData name="Harvita Sternaj (12C)" userId="S::18hsternaj@leavalley.edact.org.uk::143d593b-db31-400f-9ba6-7e8ecdfdf40a" providerId="AD" clId="Web-{0637020D-4278-0834-E202-E0FEA1C498AC}" dt="2024-05-19T22:23:10.825" v="577"/>
          <ac:spMkLst>
            <pc:docMk/>
            <pc:sldMk cId="1255927857" sldId="266"/>
            <ac:spMk id="3" creationId="{57139F75-0AC8-45BE-5265-D43493BE0E38}"/>
          </ac:spMkLst>
        </pc:spChg>
        <pc:spChg chg="add">
          <ac:chgData name="Harvita Sternaj (12C)" userId="S::18hsternaj@leavalley.edact.org.uk::143d593b-db31-400f-9ba6-7e8ecdfdf40a" providerId="AD" clId="Web-{0637020D-4278-0834-E202-E0FEA1C498AC}" dt="2024-05-19T22:24:52.848" v="583"/>
          <ac:spMkLst>
            <pc:docMk/>
            <pc:sldMk cId="1255927857" sldId="266"/>
            <ac:spMk id="11" creationId="{ADA216DF-C268-4A25-A2DC-51E15F55003F}"/>
          </ac:spMkLst>
        </pc:spChg>
        <pc:spChg chg="add">
          <ac:chgData name="Harvita Sternaj (12C)" userId="S::18hsternaj@leavalley.edact.org.uk::143d593b-db31-400f-9ba6-7e8ecdfdf40a" providerId="AD" clId="Web-{0637020D-4278-0834-E202-E0FEA1C498AC}" dt="2024-05-19T22:24:52.848" v="583"/>
          <ac:spMkLst>
            <pc:docMk/>
            <pc:sldMk cId="1255927857" sldId="266"/>
            <ac:spMk id="13" creationId="{DE127D07-37F2-4FE3-9F47-F0CD6740D5D8}"/>
          </ac:spMkLst>
        </pc:spChg>
        <pc:picChg chg="add mod ord">
          <ac:chgData name="Harvita Sternaj (12C)" userId="S::18hsternaj@leavalley.edact.org.uk::143d593b-db31-400f-9ba6-7e8ecdfdf40a" providerId="AD" clId="Web-{0637020D-4278-0834-E202-E0FEA1C498AC}" dt="2024-05-19T22:24:52.848" v="583"/>
          <ac:picMkLst>
            <pc:docMk/>
            <pc:sldMk cId="1255927857" sldId="266"/>
            <ac:picMk id="4" creationId="{940F29D7-A67F-E9E1-0214-D80C33609D0C}"/>
          </ac:picMkLst>
        </pc:picChg>
        <pc:picChg chg="add mod">
          <ac:chgData name="Harvita Sternaj (12C)" userId="S::18hsternaj@leavalley.edact.org.uk::143d593b-db31-400f-9ba6-7e8ecdfdf40a" providerId="AD" clId="Web-{0637020D-4278-0834-E202-E0FEA1C498AC}" dt="2024-05-19T22:24:52.848" v="583"/>
          <ac:picMkLst>
            <pc:docMk/>
            <pc:sldMk cId="1255927857" sldId="266"/>
            <ac:picMk id="5" creationId="{DEB43F0C-1861-7906-BC93-EE9DA926CBEF}"/>
          </ac:picMkLst>
        </pc:picChg>
        <pc:picChg chg="add mod">
          <ac:chgData name="Harvita Sternaj (12C)" userId="S::18hsternaj@leavalley.edact.org.uk::143d593b-db31-400f-9ba6-7e8ecdfdf40a" providerId="AD" clId="Web-{0637020D-4278-0834-E202-E0FEA1C498AC}" dt="2024-05-19T22:24:52.848" v="583"/>
          <ac:picMkLst>
            <pc:docMk/>
            <pc:sldMk cId="1255927857" sldId="266"/>
            <ac:picMk id="6" creationId="{D524EC2C-B5E1-225E-67FB-BEF6F8CE21B6}"/>
          </ac:picMkLst>
        </pc:picChg>
      </pc:sldChg>
      <pc:sldChg chg="addSp delSp modSp mod setBg modNotes">
        <pc:chgData name="Harvita Sternaj (12C)" userId="S::18hsternaj@leavalley.edact.org.uk::143d593b-db31-400f-9ba6-7e8ecdfdf40a" providerId="AD" clId="Web-{0637020D-4278-0834-E202-E0FEA1C498AC}" dt="2024-05-19T22:32:11.156" v="598"/>
        <pc:sldMkLst>
          <pc:docMk/>
          <pc:sldMk cId="3138160863" sldId="269"/>
        </pc:sldMkLst>
        <pc:spChg chg="mod">
          <ac:chgData name="Harvita Sternaj (12C)" userId="S::18hsternaj@leavalley.edact.org.uk::143d593b-db31-400f-9ba6-7e8ecdfdf40a" providerId="AD" clId="Web-{0637020D-4278-0834-E202-E0FEA1C498AC}" dt="2024-05-19T22:32:11.156" v="598"/>
          <ac:spMkLst>
            <pc:docMk/>
            <pc:sldMk cId="3138160863" sldId="269"/>
            <ac:spMk id="2" creationId="{A5D9F5D3-95E6-BD52-345A-25B9F96FF8B9}"/>
          </ac:spMkLst>
        </pc:spChg>
        <pc:spChg chg="mod ord">
          <ac:chgData name="Harvita Sternaj (12C)" userId="S::18hsternaj@leavalley.edact.org.uk::143d593b-db31-400f-9ba6-7e8ecdfdf40a" providerId="AD" clId="Web-{0637020D-4278-0834-E202-E0FEA1C498AC}" dt="2024-05-19T22:32:11.156" v="598"/>
          <ac:spMkLst>
            <pc:docMk/>
            <pc:sldMk cId="3138160863" sldId="269"/>
            <ac:spMk id="3" creationId="{432C6F7F-DC37-0F36-BD76-39749C250389}"/>
          </ac:spMkLst>
        </pc:spChg>
        <pc:spChg chg="add del">
          <ac:chgData name="Harvita Sternaj (12C)" userId="S::18hsternaj@leavalley.edact.org.uk::143d593b-db31-400f-9ba6-7e8ecdfdf40a" providerId="AD" clId="Web-{0637020D-4278-0834-E202-E0FEA1C498AC}" dt="2024-05-19T22:32:11.156" v="597"/>
          <ac:spMkLst>
            <pc:docMk/>
            <pc:sldMk cId="3138160863" sldId="269"/>
            <ac:spMk id="11" creationId="{53B475F8-50AE-46A0-9943-B2B63183D50C}"/>
          </ac:spMkLst>
        </pc:spChg>
        <pc:spChg chg="add del">
          <ac:chgData name="Harvita Sternaj (12C)" userId="S::18hsternaj@leavalley.edact.org.uk::143d593b-db31-400f-9ba6-7e8ecdfdf40a" providerId="AD" clId="Web-{0637020D-4278-0834-E202-E0FEA1C498AC}" dt="2024-05-19T22:32:11.156" v="597"/>
          <ac:spMkLst>
            <pc:docMk/>
            <pc:sldMk cId="3138160863" sldId="269"/>
            <ac:spMk id="13" creationId="{75F6FDB4-2351-48C2-A863-2364A02343C0}"/>
          </ac:spMkLst>
        </pc:spChg>
        <pc:spChg chg="add">
          <ac:chgData name="Harvita Sternaj (12C)" userId="S::18hsternaj@leavalley.edact.org.uk::143d593b-db31-400f-9ba6-7e8ecdfdf40a" providerId="AD" clId="Web-{0637020D-4278-0834-E202-E0FEA1C498AC}" dt="2024-05-19T22:32:11.156" v="598"/>
          <ac:spMkLst>
            <pc:docMk/>
            <pc:sldMk cId="3138160863" sldId="269"/>
            <ac:spMk id="15" creationId="{D75A5B51-0925-4835-8511-A0DD17EAA97C}"/>
          </ac:spMkLst>
        </pc:spChg>
        <pc:spChg chg="add">
          <ac:chgData name="Harvita Sternaj (12C)" userId="S::18hsternaj@leavalley.edact.org.uk::143d593b-db31-400f-9ba6-7e8ecdfdf40a" providerId="AD" clId="Web-{0637020D-4278-0834-E202-E0FEA1C498AC}" dt="2024-05-19T22:32:11.156" v="598"/>
          <ac:spMkLst>
            <pc:docMk/>
            <pc:sldMk cId="3138160863" sldId="269"/>
            <ac:spMk id="16" creationId="{5CDFD20D-8E4F-4E3A-AF87-93F23E0DBFB3}"/>
          </ac:spMkLst>
        </pc:spChg>
        <pc:picChg chg="add mod ord">
          <ac:chgData name="Harvita Sternaj (12C)" userId="S::18hsternaj@leavalley.edact.org.uk::143d593b-db31-400f-9ba6-7e8ecdfdf40a" providerId="AD" clId="Web-{0637020D-4278-0834-E202-E0FEA1C498AC}" dt="2024-05-19T22:32:11.156" v="598"/>
          <ac:picMkLst>
            <pc:docMk/>
            <pc:sldMk cId="3138160863" sldId="269"/>
            <ac:picMk id="4" creationId="{F01EC16C-7C7F-A1C6-5DCF-3F9BA3F8DBA1}"/>
          </ac:picMkLst>
        </pc:picChg>
        <pc:picChg chg="add mod">
          <ac:chgData name="Harvita Sternaj (12C)" userId="S::18hsternaj@leavalley.edact.org.uk::143d593b-db31-400f-9ba6-7e8ecdfdf40a" providerId="AD" clId="Web-{0637020D-4278-0834-E202-E0FEA1C498AC}" dt="2024-05-19T22:32:11.156" v="598"/>
          <ac:picMkLst>
            <pc:docMk/>
            <pc:sldMk cId="3138160863" sldId="269"/>
            <ac:picMk id="5" creationId="{F5093103-347E-799A-4381-FEBE7938556B}"/>
          </ac:picMkLst>
        </pc:picChg>
        <pc:picChg chg="add mod">
          <ac:chgData name="Harvita Sternaj (12C)" userId="S::18hsternaj@leavalley.edact.org.uk::143d593b-db31-400f-9ba6-7e8ecdfdf40a" providerId="AD" clId="Web-{0637020D-4278-0834-E202-E0FEA1C498AC}" dt="2024-05-19T22:32:11.156" v="598"/>
          <ac:picMkLst>
            <pc:docMk/>
            <pc:sldMk cId="3138160863" sldId="269"/>
            <ac:picMk id="6" creationId="{1E4345C5-D473-D951-24FB-AD28598756B3}"/>
          </ac:picMkLst>
        </pc:picChg>
      </pc:sldChg>
      <pc:sldChg chg="addSp delSp modSp mod setBg modNotes">
        <pc:chgData name="Harvita Sternaj (12C)" userId="S::18hsternaj@leavalley.edact.org.uk::143d593b-db31-400f-9ba6-7e8ecdfdf40a" providerId="AD" clId="Web-{0637020D-4278-0834-E202-E0FEA1C498AC}" dt="2024-05-19T22:37:02.783" v="609" actId="20577"/>
        <pc:sldMkLst>
          <pc:docMk/>
          <pc:sldMk cId="864637639" sldId="280"/>
        </pc:sldMkLst>
        <pc:spChg chg="mod">
          <ac:chgData name="Harvita Sternaj (12C)" userId="S::18hsternaj@leavalley.edact.org.uk::143d593b-db31-400f-9ba6-7e8ecdfdf40a" providerId="AD" clId="Web-{0637020D-4278-0834-E202-E0FEA1C498AC}" dt="2024-05-19T22:37:02.783" v="609" actId="20577"/>
          <ac:spMkLst>
            <pc:docMk/>
            <pc:sldMk cId="864637639" sldId="280"/>
            <ac:spMk id="2" creationId="{D4B7EA9A-6E2B-B84D-B523-85B3D3DBF272}"/>
          </ac:spMkLst>
        </pc:spChg>
        <pc:spChg chg="del mod">
          <ac:chgData name="Harvita Sternaj (12C)" userId="S::18hsternaj@leavalley.edact.org.uk::143d593b-db31-400f-9ba6-7e8ecdfdf40a" providerId="AD" clId="Web-{0637020D-4278-0834-E202-E0FEA1C498AC}" dt="2024-05-19T22:33:42.193" v="599"/>
          <ac:spMkLst>
            <pc:docMk/>
            <pc:sldMk cId="864637639" sldId="280"/>
            <ac:spMk id="3" creationId="{EF26D16A-CBAE-2FF0-41D2-B0AFE66E83AD}"/>
          </ac:spMkLst>
        </pc:spChg>
        <pc:spChg chg="add del">
          <ac:chgData name="Harvita Sternaj (12C)" userId="S::18hsternaj@leavalley.edact.org.uk::143d593b-db31-400f-9ba6-7e8ecdfdf40a" providerId="AD" clId="Web-{0637020D-4278-0834-E202-E0FEA1C498AC}" dt="2024-05-19T22:36:56.423" v="605"/>
          <ac:spMkLst>
            <pc:docMk/>
            <pc:sldMk cId="864637639" sldId="280"/>
            <ac:spMk id="10" creationId="{C4879EFC-8E62-4E00-973C-C45EE9EC676D}"/>
          </ac:spMkLst>
        </pc:spChg>
        <pc:spChg chg="add del">
          <ac:chgData name="Harvita Sternaj (12C)" userId="S::18hsternaj@leavalley.edact.org.uk::143d593b-db31-400f-9ba6-7e8ecdfdf40a" providerId="AD" clId="Web-{0637020D-4278-0834-E202-E0FEA1C498AC}" dt="2024-05-19T22:36:56.423" v="605"/>
          <ac:spMkLst>
            <pc:docMk/>
            <pc:sldMk cId="864637639" sldId="280"/>
            <ac:spMk id="12" creationId="{D6A9C53F-5F90-40A5-8C85-5412D39C8C68}"/>
          </ac:spMkLst>
        </pc:spChg>
        <pc:picChg chg="add mod ord">
          <ac:chgData name="Harvita Sternaj (12C)" userId="S::18hsternaj@leavalley.edact.org.uk::143d593b-db31-400f-9ba6-7e8ecdfdf40a" providerId="AD" clId="Web-{0637020D-4278-0834-E202-E0FEA1C498AC}" dt="2024-05-19T22:36:56.423" v="606"/>
          <ac:picMkLst>
            <pc:docMk/>
            <pc:sldMk cId="864637639" sldId="280"/>
            <ac:picMk id="4" creationId="{B0537A91-0035-7583-5ED3-4DD024195980}"/>
          </ac:picMkLst>
        </pc:picChg>
        <pc:picChg chg="add mod">
          <ac:chgData name="Harvita Sternaj (12C)" userId="S::18hsternaj@leavalley.edact.org.uk::143d593b-db31-400f-9ba6-7e8ecdfdf40a" providerId="AD" clId="Web-{0637020D-4278-0834-E202-E0FEA1C498AC}" dt="2024-05-19T22:36:56.423" v="606"/>
          <ac:picMkLst>
            <pc:docMk/>
            <pc:sldMk cId="864637639" sldId="280"/>
            <ac:picMk id="5" creationId="{90BE86BC-6EED-7AFF-599B-CB6DFC0C15AD}"/>
          </ac:picMkLst>
        </pc:picChg>
        <pc:cxnChg chg="add">
          <ac:chgData name="Harvita Sternaj (12C)" userId="S::18hsternaj@leavalley.edact.org.uk::143d593b-db31-400f-9ba6-7e8ecdfdf40a" providerId="AD" clId="Web-{0637020D-4278-0834-E202-E0FEA1C498AC}" dt="2024-05-19T22:36:56.423" v="606"/>
          <ac:cxnSpMkLst>
            <pc:docMk/>
            <pc:sldMk cId="864637639" sldId="280"/>
            <ac:cxnSpMk id="14" creationId="{7667AA61-5C27-F30F-D229-06CBE5709F33}"/>
          </ac:cxnSpMkLst>
        </pc:cxnChg>
      </pc:sldChg>
      <pc:sldChg chg="del">
        <pc:chgData name="Harvita Sternaj (12C)" userId="S::18hsternaj@leavalley.edact.org.uk::143d593b-db31-400f-9ba6-7e8ecdfdf40a" providerId="AD" clId="Web-{0637020D-4278-0834-E202-E0FEA1C498AC}" dt="2024-05-19T21:22:12.098" v="0"/>
        <pc:sldMkLst>
          <pc:docMk/>
          <pc:sldMk cId="3398824773" sldId="284"/>
        </pc:sldMkLst>
      </pc:sldChg>
    </pc:docChg>
  </pc:docChgLst>
  <pc:docChgLst>
    <pc:chgData name="Harvita Sternaj (12C)" userId="S::18hsternaj@leavalley.edact.org.uk::143d593b-db31-400f-9ba6-7e8ecdfdf40a" providerId="AD" clId="Web-{87C3DC88-65B1-48C0-6566-558B1075C823}"/>
    <pc:docChg chg="modSld">
      <pc:chgData name="Harvita Sternaj (12C)" userId="S::18hsternaj@leavalley.edact.org.uk::143d593b-db31-400f-9ba6-7e8ecdfdf40a" providerId="AD" clId="Web-{87C3DC88-65B1-48C0-6566-558B1075C823}" dt="2024-04-25T13:31:15.873" v="712" actId="20577"/>
      <pc:docMkLst>
        <pc:docMk/>
      </pc:docMkLst>
      <pc:sldChg chg="modSp">
        <pc:chgData name="Harvita Sternaj (12C)" userId="S::18hsternaj@leavalley.edact.org.uk::143d593b-db31-400f-9ba6-7e8ecdfdf40a" providerId="AD" clId="Web-{87C3DC88-65B1-48C0-6566-558B1075C823}" dt="2024-04-25T13:07:51.989" v="24" actId="20577"/>
        <pc:sldMkLst>
          <pc:docMk/>
          <pc:sldMk cId="2720989963" sldId="265"/>
        </pc:sldMkLst>
        <pc:spChg chg="mod">
          <ac:chgData name="Harvita Sternaj (12C)" userId="S::18hsternaj@leavalley.edact.org.uk::143d593b-db31-400f-9ba6-7e8ecdfdf40a" providerId="AD" clId="Web-{87C3DC88-65B1-48C0-6566-558B1075C823}" dt="2024-04-25T13:07:51.989" v="24" actId="20577"/>
          <ac:spMkLst>
            <pc:docMk/>
            <pc:sldMk cId="2720989963" sldId="265"/>
            <ac:spMk id="3" creationId="{3AB2105C-7D6C-1747-C544-FD56B68BBBCA}"/>
          </ac:spMkLst>
        </pc:spChg>
      </pc:sldChg>
      <pc:sldChg chg="modSp">
        <pc:chgData name="Harvita Sternaj (12C)" userId="S::18hsternaj@leavalley.edact.org.uk::143d593b-db31-400f-9ba6-7e8ecdfdf40a" providerId="AD" clId="Web-{87C3DC88-65B1-48C0-6566-558B1075C823}" dt="2024-04-25T13:15:26.210" v="255" actId="20577"/>
        <pc:sldMkLst>
          <pc:docMk/>
          <pc:sldMk cId="1255927857" sldId="266"/>
        </pc:sldMkLst>
        <pc:spChg chg="mod">
          <ac:chgData name="Harvita Sternaj (12C)" userId="S::18hsternaj@leavalley.edact.org.uk::143d593b-db31-400f-9ba6-7e8ecdfdf40a" providerId="AD" clId="Web-{87C3DC88-65B1-48C0-6566-558B1075C823}" dt="2024-04-25T13:15:26.210" v="255" actId="20577"/>
          <ac:spMkLst>
            <pc:docMk/>
            <pc:sldMk cId="1255927857" sldId="266"/>
            <ac:spMk id="3" creationId="{57139F75-0AC8-45BE-5265-D43493BE0E38}"/>
          </ac:spMkLst>
        </pc:spChg>
      </pc:sldChg>
      <pc:sldChg chg="modSp">
        <pc:chgData name="Harvita Sternaj (12C)" userId="S::18hsternaj@leavalley.edact.org.uk::143d593b-db31-400f-9ba6-7e8ecdfdf40a" providerId="AD" clId="Web-{87C3DC88-65B1-48C0-6566-558B1075C823}" dt="2024-04-25T13:17:39.825" v="401" actId="20577"/>
        <pc:sldMkLst>
          <pc:docMk/>
          <pc:sldMk cId="3138160863" sldId="269"/>
        </pc:sldMkLst>
        <pc:spChg chg="mod">
          <ac:chgData name="Harvita Sternaj (12C)" userId="S::18hsternaj@leavalley.edact.org.uk::143d593b-db31-400f-9ba6-7e8ecdfdf40a" providerId="AD" clId="Web-{87C3DC88-65B1-48C0-6566-558B1075C823}" dt="2024-04-25T13:17:39.825" v="401" actId="20577"/>
          <ac:spMkLst>
            <pc:docMk/>
            <pc:sldMk cId="3138160863" sldId="269"/>
            <ac:spMk id="3" creationId="{432C6F7F-DC37-0F36-BD76-39749C250389}"/>
          </ac:spMkLst>
        </pc:spChg>
      </pc:sldChg>
      <pc:sldChg chg="modSp">
        <pc:chgData name="Harvita Sternaj (12C)" userId="S::18hsternaj@leavalley.edact.org.uk::143d593b-db31-400f-9ba6-7e8ecdfdf40a" providerId="AD" clId="Web-{87C3DC88-65B1-48C0-6566-558B1075C823}" dt="2024-04-25T13:18:58.203" v="481" actId="20577"/>
        <pc:sldMkLst>
          <pc:docMk/>
          <pc:sldMk cId="2009084536" sldId="270"/>
        </pc:sldMkLst>
        <pc:spChg chg="mod">
          <ac:chgData name="Harvita Sternaj (12C)" userId="S::18hsternaj@leavalley.edact.org.uk::143d593b-db31-400f-9ba6-7e8ecdfdf40a" providerId="AD" clId="Web-{87C3DC88-65B1-48C0-6566-558B1075C823}" dt="2024-04-25T13:18:58.203" v="481" actId="20577"/>
          <ac:spMkLst>
            <pc:docMk/>
            <pc:sldMk cId="2009084536" sldId="270"/>
            <ac:spMk id="3" creationId="{310F3A7D-0EE1-7585-AEAA-2A2B4BB50A3A}"/>
          </ac:spMkLst>
        </pc:spChg>
      </pc:sldChg>
      <pc:sldChg chg="modSp">
        <pc:chgData name="Harvita Sternaj (12C)" userId="S::18hsternaj@leavalley.edact.org.uk::143d593b-db31-400f-9ba6-7e8ecdfdf40a" providerId="AD" clId="Web-{87C3DC88-65B1-48C0-6566-558B1075C823}" dt="2024-04-25T13:23:17.354" v="548" actId="20577"/>
        <pc:sldMkLst>
          <pc:docMk/>
          <pc:sldMk cId="1845658600" sldId="271"/>
        </pc:sldMkLst>
        <pc:spChg chg="mod">
          <ac:chgData name="Harvita Sternaj (12C)" userId="S::18hsternaj@leavalley.edact.org.uk::143d593b-db31-400f-9ba6-7e8ecdfdf40a" providerId="AD" clId="Web-{87C3DC88-65B1-48C0-6566-558B1075C823}" dt="2024-04-25T13:23:17.354" v="548" actId="20577"/>
          <ac:spMkLst>
            <pc:docMk/>
            <pc:sldMk cId="1845658600" sldId="271"/>
            <ac:spMk id="3" creationId="{347F9DEC-49DE-909F-08DE-88DFC7CA4AD9}"/>
          </ac:spMkLst>
        </pc:spChg>
      </pc:sldChg>
      <pc:sldChg chg="modSp">
        <pc:chgData name="Harvita Sternaj (12C)" userId="S::18hsternaj@leavalley.edact.org.uk::143d593b-db31-400f-9ba6-7e8ecdfdf40a" providerId="AD" clId="Web-{87C3DC88-65B1-48C0-6566-558B1075C823}" dt="2024-04-25T13:28:13.069" v="629" actId="20577"/>
        <pc:sldMkLst>
          <pc:docMk/>
          <pc:sldMk cId="864637639" sldId="280"/>
        </pc:sldMkLst>
        <pc:spChg chg="mod">
          <ac:chgData name="Harvita Sternaj (12C)" userId="S::18hsternaj@leavalley.edact.org.uk::143d593b-db31-400f-9ba6-7e8ecdfdf40a" providerId="AD" clId="Web-{87C3DC88-65B1-48C0-6566-558B1075C823}" dt="2024-04-25T13:28:13.069" v="629" actId="20577"/>
          <ac:spMkLst>
            <pc:docMk/>
            <pc:sldMk cId="864637639" sldId="280"/>
            <ac:spMk id="3" creationId="{EF26D16A-CBAE-2FF0-41D2-B0AFE66E83AD}"/>
          </ac:spMkLst>
        </pc:spChg>
      </pc:sldChg>
      <pc:sldChg chg="modSp">
        <pc:chgData name="Harvita Sternaj (12C)" userId="S::18hsternaj@leavalley.edact.org.uk::143d593b-db31-400f-9ba6-7e8ecdfdf40a" providerId="AD" clId="Web-{87C3DC88-65B1-48C0-6566-558B1075C823}" dt="2024-04-25T13:31:15.873" v="712" actId="20577"/>
        <pc:sldMkLst>
          <pc:docMk/>
          <pc:sldMk cId="1760796519" sldId="281"/>
        </pc:sldMkLst>
        <pc:spChg chg="mod">
          <ac:chgData name="Harvita Sternaj (12C)" userId="S::18hsternaj@leavalley.edact.org.uk::143d593b-db31-400f-9ba6-7e8ecdfdf40a" providerId="AD" clId="Web-{87C3DC88-65B1-48C0-6566-558B1075C823}" dt="2024-04-25T13:31:15.873" v="712" actId="20577"/>
          <ac:spMkLst>
            <pc:docMk/>
            <pc:sldMk cId="1760796519" sldId="281"/>
            <ac:spMk id="3" creationId="{0A01C687-DB59-90CE-0C6D-AAAE05322C42}"/>
          </ac:spMkLst>
        </pc:spChg>
      </pc:sldChg>
    </pc:docChg>
  </pc:docChgLst>
  <pc:docChgLst>
    <pc:chgData name="Harvita Sternaj (12C)" userId="S::18hsternaj@leavalley.edact.org.uk::143d593b-db31-400f-9ba6-7e8ecdfdf40a" providerId="AD" clId="Web-{920E5C32-085D-9F2E-4F00-B8BCDFE2444E}"/>
    <pc:docChg chg="sldOrd">
      <pc:chgData name="Harvita Sternaj (12C)" userId="S::18hsternaj@leavalley.edact.org.uk::143d593b-db31-400f-9ba6-7e8ecdfdf40a" providerId="AD" clId="Web-{920E5C32-085D-9F2E-4F00-B8BCDFE2444E}" dt="2024-04-29T11:08:46.769" v="2"/>
      <pc:docMkLst>
        <pc:docMk/>
      </pc:docMkLst>
      <pc:sldChg chg="ord">
        <pc:chgData name="Harvita Sternaj (12C)" userId="S::18hsternaj@leavalley.edact.org.uk::143d593b-db31-400f-9ba6-7e8ecdfdf40a" providerId="AD" clId="Web-{920E5C32-085D-9F2E-4F00-B8BCDFE2444E}" dt="2024-04-29T11:08:38.581" v="0"/>
        <pc:sldMkLst>
          <pc:docMk/>
          <pc:sldMk cId="154007536" sldId="257"/>
        </pc:sldMkLst>
      </pc:sldChg>
      <pc:sldChg chg="ord">
        <pc:chgData name="Harvita Sternaj (12C)" userId="S::18hsternaj@leavalley.edact.org.uk::143d593b-db31-400f-9ba6-7e8ecdfdf40a" providerId="AD" clId="Web-{920E5C32-085D-9F2E-4F00-B8BCDFE2444E}" dt="2024-04-29T11:08:46.769" v="2"/>
        <pc:sldMkLst>
          <pc:docMk/>
          <pc:sldMk cId="4244810356" sldId="258"/>
        </pc:sldMkLst>
      </pc:sldChg>
    </pc:docChg>
  </pc:docChgLst>
  <pc:docChgLst>
    <pc:chgData name="Maison Roberts (12D)" userId="9e37010e-c8ab-4d45-a8d5-eeaf2a9cbbe7" providerId="ADAL" clId="{0C4C93C0-B467-456D-A5A4-9E54DCDD1DAF}"/>
    <pc:docChg chg="undo custSel modSld">
      <pc:chgData name="Maison Roberts (12D)" userId="9e37010e-c8ab-4d45-a8d5-eeaf2a9cbbe7" providerId="ADAL" clId="{0C4C93C0-B467-456D-A5A4-9E54DCDD1DAF}" dt="2024-05-23T08:16:20.516" v="982" actId="26606"/>
      <pc:docMkLst>
        <pc:docMk/>
      </pc:docMkLst>
      <pc:sldChg chg="addSp delSp modSp mod">
        <pc:chgData name="Maison Roberts (12D)" userId="9e37010e-c8ab-4d45-a8d5-eeaf2a9cbbe7" providerId="ADAL" clId="{0C4C93C0-B467-456D-A5A4-9E54DCDD1DAF}" dt="2024-05-23T08:16:20.516" v="982" actId="26606"/>
        <pc:sldMkLst>
          <pc:docMk/>
          <pc:sldMk cId="109857222" sldId="256"/>
        </pc:sldMkLst>
        <pc:spChg chg="mod">
          <ac:chgData name="Maison Roberts (12D)" userId="9e37010e-c8ab-4d45-a8d5-eeaf2a9cbbe7" providerId="ADAL" clId="{0C4C93C0-B467-456D-A5A4-9E54DCDD1DAF}" dt="2024-05-23T08:16:20.516" v="982" actId="26606"/>
          <ac:spMkLst>
            <pc:docMk/>
            <pc:sldMk cId="109857222" sldId="256"/>
            <ac:spMk id="2" creationId="{00000000-0000-0000-0000-000000000000}"/>
          </ac:spMkLst>
        </pc:spChg>
        <pc:spChg chg="mod">
          <ac:chgData name="Maison Roberts (12D)" userId="9e37010e-c8ab-4d45-a8d5-eeaf2a9cbbe7" providerId="ADAL" clId="{0C4C93C0-B467-456D-A5A4-9E54DCDD1DAF}" dt="2024-05-23T08:16:20.516" v="982" actId="26606"/>
          <ac:spMkLst>
            <pc:docMk/>
            <pc:sldMk cId="109857222" sldId="256"/>
            <ac:spMk id="3" creationId="{00000000-0000-0000-0000-000000000000}"/>
          </ac:spMkLst>
        </pc:spChg>
        <pc:spChg chg="del">
          <ac:chgData name="Maison Roberts (12D)" userId="9e37010e-c8ab-4d45-a8d5-eeaf2a9cbbe7" providerId="ADAL" clId="{0C4C93C0-B467-456D-A5A4-9E54DCDD1DAF}" dt="2024-05-23T08:16:20.516" v="982" actId="26606"/>
          <ac:spMkLst>
            <pc:docMk/>
            <pc:sldMk cId="109857222" sldId="256"/>
            <ac:spMk id="10" creationId="{9B37791B-B040-4694-BFDC-8DD132D86E8E}"/>
          </ac:spMkLst>
        </pc:spChg>
        <pc:spChg chg="add">
          <ac:chgData name="Maison Roberts (12D)" userId="9e37010e-c8ab-4d45-a8d5-eeaf2a9cbbe7" providerId="ADAL" clId="{0C4C93C0-B467-456D-A5A4-9E54DCDD1DAF}" dt="2024-05-23T08:16:20.516" v="982" actId="26606"/>
          <ac:spMkLst>
            <pc:docMk/>
            <pc:sldMk cId="109857222" sldId="256"/>
            <ac:spMk id="23" creationId="{FB5B0058-AF13-4859-B429-4EDDE2A26F7F}"/>
          </ac:spMkLst>
        </pc:spChg>
        <pc:spChg chg="add">
          <ac:chgData name="Maison Roberts (12D)" userId="9e37010e-c8ab-4d45-a8d5-eeaf2a9cbbe7" providerId="ADAL" clId="{0C4C93C0-B467-456D-A5A4-9E54DCDD1DAF}" dt="2024-05-23T08:16:20.516" v="982" actId="26606"/>
          <ac:spMkLst>
            <pc:docMk/>
            <pc:sldMk cId="109857222" sldId="256"/>
            <ac:spMk id="25" creationId="{0277405F-0B4F-4418-B773-1B38814125B6}"/>
          </ac:spMkLst>
        </pc:spChg>
        <pc:grpChg chg="del">
          <ac:chgData name="Maison Roberts (12D)" userId="9e37010e-c8ab-4d45-a8d5-eeaf2a9cbbe7" providerId="ADAL" clId="{0C4C93C0-B467-456D-A5A4-9E54DCDD1DAF}" dt="2024-05-23T08:16:20.516" v="982" actId="26606"/>
          <ac:grpSpMkLst>
            <pc:docMk/>
            <pc:sldMk cId="109857222" sldId="256"/>
            <ac:grpSpMk id="12" creationId="{7E1A958F-B13C-493F-9379-F8B2A8E2554A}"/>
          </ac:grpSpMkLst>
        </pc:grpChg>
        <pc:picChg chg="mod">
          <ac:chgData name="Maison Roberts (12D)" userId="9e37010e-c8ab-4d45-a8d5-eeaf2a9cbbe7" providerId="ADAL" clId="{0C4C93C0-B467-456D-A5A4-9E54DCDD1DAF}" dt="2024-05-23T08:16:20.516" v="982" actId="26606"/>
          <ac:picMkLst>
            <pc:docMk/>
            <pc:sldMk cId="109857222" sldId="256"/>
            <ac:picMk id="4" creationId="{6315590C-4E6F-4794-9E9A-8E8707CAC209}"/>
          </ac:picMkLst>
        </pc:picChg>
        <pc:picChg chg="mod">
          <ac:chgData name="Maison Roberts (12D)" userId="9e37010e-c8ab-4d45-a8d5-eeaf2a9cbbe7" providerId="ADAL" clId="{0C4C93C0-B467-456D-A5A4-9E54DCDD1DAF}" dt="2024-05-23T08:16:20.516" v="982" actId="26606"/>
          <ac:picMkLst>
            <pc:docMk/>
            <pc:sldMk cId="109857222" sldId="256"/>
            <ac:picMk id="5" creationId="{1459375C-5CC0-6FBD-5B21-55955DA6E69B}"/>
          </ac:picMkLst>
        </pc:picChg>
      </pc:sldChg>
      <pc:sldChg chg="modSp modAnim modNotesTx">
        <pc:chgData name="Maison Roberts (12D)" userId="9e37010e-c8ab-4d45-a8d5-eeaf2a9cbbe7" providerId="ADAL" clId="{0C4C93C0-B467-456D-A5A4-9E54DCDD1DAF}" dt="2024-05-23T08:00:07.833" v="964"/>
        <pc:sldMkLst>
          <pc:docMk/>
          <pc:sldMk cId="4244810356" sldId="258"/>
        </pc:sldMkLst>
        <pc:picChg chg="mod">
          <ac:chgData name="Maison Roberts (12D)" userId="9e37010e-c8ab-4d45-a8d5-eeaf2a9cbbe7" providerId="ADAL" clId="{0C4C93C0-B467-456D-A5A4-9E54DCDD1DAF}" dt="2024-05-23T07:59:57.305" v="960" actId="1076"/>
          <ac:picMkLst>
            <pc:docMk/>
            <pc:sldMk cId="4244810356" sldId="258"/>
            <ac:picMk id="1036" creationId="{4D35B1ED-C677-F9CA-DF3B-22494C34EB03}"/>
          </ac:picMkLst>
        </pc:picChg>
      </pc:sldChg>
      <pc:sldChg chg="addSp delSp modSp mod setBg">
        <pc:chgData name="Maison Roberts (12D)" userId="9e37010e-c8ab-4d45-a8d5-eeaf2a9cbbe7" providerId="ADAL" clId="{0C4C93C0-B467-456D-A5A4-9E54DCDD1DAF}" dt="2024-05-23T08:02:00.514" v="975" actId="27614"/>
        <pc:sldMkLst>
          <pc:docMk/>
          <pc:sldMk cId="3412650586" sldId="259"/>
        </pc:sldMkLst>
        <pc:spChg chg="mod">
          <ac:chgData name="Maison Roberts (12D)" userId="9e37010e-c8ab-4d45-a8d5-eeaf2a9cbbe7" providerId="ADAL" clId="{0C4C93C0-B467-456D-A5A4-9E54DCDD1DAF}" dt="2024-05-23T08:01:57.899" v="974" actId="26606"/>
          <ac:spMkLst>
            <pc:docMk/>
            <pc:sldMk cId="3412650586" sldId="259"/>
            <ac:spMk id="2" creationId="{834C75B9-090B-9FA8-B536-D1FBC9E7B231}"/>
          </ac:spMkLst>
        </pc:spChg>
        <pc:spChg chg="del">
          <ac:chgData name="Maison Roberts (12D)" userId="9e37010e-c8ab-4d45-a8d5-eeaf2a9cbbe7" providerId="ADAL" clId="{0C4C93C0-B467-456D-A5A4-9E54DCDD1DAF}" dt="2024-05-23T08:01:57.899" v="974" actId="26606"/>
          <ac:spMkLst>
            <pc:docMk/>
            <pc:sldMk cId="3412650586" sldId="259"/>
            <ac:spMk id="11" creationId="{B7BD7FCF-A254-4A97-A15C-319B67622677}"/>
          </ac:spMkLst>
        </pc:spChg>
        <pc:spChg chg="del">
          <ac:chgData name="Maison Roberts (12D)" userId="9e37010e-c8ab-4d45-a8d5-eeaf2a9cbbe7" providerId="ADAL" clId="{0C4C93C0-B467-456D-A5A4-9E54DCDD1DAF}" dt="2024-05-23T08:01:57.899" v="974" actId="26606"/>
          <ac:spMkLst>
            <pc:docMk/>
            <pc:sldMk cId="3412650586" sldId="259"/>
            <ac:spMk id="13" creationId="{52FFAF72-6204-4676-9C6F-9A4CC4D91805}"/>
          </ac:spMkLst>
        </pc:spChg>
        <pc:spChg chg="add">
          <ac:chgData name="Maison Roberts (12D)" userId="9e37010e-c8ab-4d45-a8d5-eeaf2a9cbbe7" providerId="ADAL" clId="{0C4C93C0-B467-456D-A5A4-9E54DCDD1DAF}" dt="2024-05-23T08:01:57.899" v="974" actId="26606"/>
          <ac:spMkLst>
            <pc:docMk/>
            <pc:sldMk cId="3412650586" sldId="259"/>
            <ac:spMk id="18" creationId="{489B7BFD-8F45-4093-AD9C-91B15B0503D9}"/>
          </ac:spMkLst>
        </pc:spChg>
        <pc:spChg chg="add">
          <ac:chgData name="Maison Roberts (12D)" userId="9e37010e-c8ab-4d45-a8d5-eeaf2a9cbbe7" providerId="ADAL" clId="{0C4C93C0-B467-456D-A5A4-9E54DCDD1DAF}" dt="2024-05-23T08:01:57.899" v="974" actId="26606"/>
          <ac:spMkLst>
            <pc:docMk/>
            <pc:sldMk cId="3412650586" sldId="259"/>
            <ac:spMk id="20" creationId="{7FC918AD-C067-46DF-8F98-83352CB94660}"/>
          </ac:spMkLst>
        </pc:spChg>
        <pc:spChg chg="add">
          <ac:chgData name="Maison Roberts (12D)" userId="9e37010e-c8ab-4d45-a8d5-eeaf2a9cbbe7" providerId="ADAL" clId="{0C4C93C0-B467-456D-A5A4-9E54DCDD1DAF}" dt="2024-05-23T08:01:57.899" v="974" actId="26606"/>
          <ac:spMkLst>
            <pc:docMk/>
            <pc:sldMk cId="3412650586" sldId="259"/>
            <ac:spMk id="22" creationId="{3C1473DD-4042-44F9-A962-71F52BAE3232}"/>
          </ac:spMkLst>
        </pc:spChg>
        <pc:grpChg chg="add">
          <ac:chgData name="Maison Roberts (12D)" userId="9e37010e-c8ab-4d45-a8d5-eeaf2a9cbbe7" providerId="ADAL" clId="{0C4C93C0-B467-456D-A5A4-9E54DCDD1DAF}" dt="2024-05-23T08:01:57.899" v="974" actId="26606"/>
          <ac:grpSpMkLst>
            <pc:docMk/>
            <pc:sldMk cId="3412650586" sldId="259"/>
            <ac:grpSpMk id="24" creationId="{EC86BE98-673F-469D-B15E-8B6305CE3A58}"/>
          </ac:grpSpMkLst>
        </pc:grpChg>
        <pc:grpChg chg="add">
          <ac:chgData name="Maison Roberts (12D)" userId="9e37010e-c8ab-4d45-a8d5-eeaf2a9cbbe7" providerId="ADAL" clId="{0C4C93C0-B467-456D-A5A4-9E54DCDD1DAF}" dt="2024-05-23T08:01:57.899" v="974" actId="26606"/>
          <ac:grpSpMkLst>
            <pc:docMk/>
            <pc:sldMk cId="3412650586" sldId="259"/>
            <ac:grpSpMk id="32" creationId="{F70AAE9F-D40D-4A06-A542-AB26D8AB98F2}"/>
          </ac:grpSpMkLst>
        </pc:grpChg>
        <pc:picChg chg="mod">
          <ac:chgData name="Maison Roberts (12D)" userId="9e37010e-c8ab-4d45-a8d5-eeaf2a9cbbe7" providerId="ADAL" clId="{0C4C93C0-B467-456D-A5A4-9E54DCDD1DAF}" dt="2024-05-23T08:02:00.514" v="975" actId="27614"/>
          <ac:picMkLst>
            <pc:docMk/>
            <pc:sldMk cId="3412650586" sldId="259"/>
            <ac:picMk id="6" creationId="{38B1BF99-BEDB-A8CD-33FB-C65D9A6798DF}"/>
          </ac:picMkLst>
        </pc:picChg>
      </pc:sldChg>
      <pc:sldChg chg="addSp delSp modSp mod setBg addAnim modAnim setClrOvrMap modNotesTx">
        <pc:chgData name="Maison Roberts (12D)" userId="9e37010e-c8ab-4d45-a8d5-eeaf2a9cbbe7" providerId="ADAL" clId="{0C4C93C0-B467-456D-A5A4-9E54DCDD1DAF}" dt="2024-05-23T07:50:23.479" v="776"/>
        <pc:sldMkLst>
          <pc:docMk/>
          <pc:sldMk cId="3753659284" sldId="260"/>
        </pc:sldMkLst>
        <pc:spChg chg="mod">
          <ac:chgData name="Maison Roberts (12D)" userId="9e37010e-c8ab-4d45-a8d5-eeaf2a9cbbe7" providerId="ADAL" clId="{0C4C93C0-B467-456D-A5A4-9E54DCDD1DAF}" dt="2024-05-17T11:12:31.703" v="126" actId="962"/>
          <ac:spMkLst>
            <pc:docMk/>
            <pc:sldMk cId="3753659284" sldId="260"/>
            <ac:spMk id="2" creationId="{2FB7560C-90B6-4B0D-C671-239351533C71}"/>
          </ac:spMkLst>
        </pc:spChg>
        <pc:spChg chg="del">
          <ac:chgData name="Maison Roberts (12D)" userId="9e37010e-c8ab-4d45-a8d5-eeaf2a9cbbe7" providerId="ADAL" clId="{0C4C93C0-B467-456D-A5A4-9E54DCDD1DAF}" dt="2024-05-17T11:10:39.392" v="3" actId="478"/>
          <ac:spMkLst>
            <pc:docMk/>
            <pc:sldMk cId="3753659284" sldId="260"/>
            <ac:spMk id="3" creationId="{C0E8392E-AFDD-0051-FC7E-6CB3F08BD025}"/>
          </ac:spMkLst>
        </pc:spChg>
        <pc:spChg chg="add">
          <ac:chgData name="Maison Roberts (12D)" userId="9e37010e-c8ab-4d45-a8d5-eeaf2a9cbbe7" providerId="ADAL" clId="{0C4C93C0-B467-456D-A5A4-9E54DCDD1DAF}" dt="2024-05-17T11:11:08.407" v="5" actId="26606"/>
          <ac:spMkLst>
            <pc:docMk/>
            <pc:sldMk cId="3753659284" sldId="260"/>
            <ac:spMk id="8" creationId="{71B2258F-86CA-4D4D-8270-BC05FCDEBFB3}"/>
          </ac:spMkLst>
        </pc:spChg>
        <pc:picChg chg="add del">
          <ac:chgData name="Maison Roberts (12D)" userId="9e37010e-c8ab-4d45-a8d5-eeaf2a9cbbe7" providerId="ADAL" clId="{0C4C93C0-B467-456D-A5A4-9E54DCDD1DAF}" dt="2024-05-17T11:11:52.874" v="57" actId="478"/>
          <ac:picMkLst>
            <pc:docMk/>
            <pc:sldMk cId="3753659284" sldId="260"/>
            <ac:picMk id="4" creationId="{8FDD94A7-E0A7-8339-4937-1EC39237E6F7}"/>
          </ac:picMkLst>
        </pc:picChg>
        <pc:picChg chg="add mod ord">
          <ac:chgData name="Maison Roberts (12D)" userId="9e37010e-c8ab-4d45-a8d5-eeaf2a9cbbe7" providerId="ADAL" clId="{0C4C93C0-B467-456D-A5A4-9E54DCDD1DAF}" dt="2024-05-17T11:13:31.908" v="192" actId="207"/>
          <ac:picMkLst>
            <pc:docMk/>
            <pc:sldMk cId="3753659284" sldId="260"/>
            <ac:picMk id="6" creationId="{579BA9F9-1F50-6180-0C2C-D3D3F0523CDE}"/>
          </ac:picMkLst>
        </pc:picChg>
      </pc:sldChg>
      <pc:sldChg chg="addSp delSp modSp mod">
        <pc:chgData name="Maison Roberts (12D)" userId="9e37010e-c8ab-4d45-a8d5-eeaf2a9cbbe7" providerId="ADAL" clId="{0C4C93C0-B467-456D-A5A4-9E54DCDD1DAF}" dt="2024-05-23T08:02:23.140" v="979" actId="27614"/>
        <pc:sldMkLst>
          <pc:docMk/>
          <pc:sldMk cId="1040235447" sldId="262"/>
        </pc:sldMkLst>
        <pc:spChg chg="mod">
          <ac:chgData name="Maison Roberts (12D)" userId="9e37010e-c8ab-4d45-a8d5-eeaf2a9cbbe7" providerId="ADAL" clId="{0C4C93C0-B467-456D-A5A4-9E54DCDD1DAF}" dt="2024-05-23T08:02:20.495" v="978" actId="26606"/>
          <ac:spMkLst>
            <pc:docMk/>
            <pc:sldMk cId="1040235447" sldId="262"/>
            <ac:spMk id="2" creationId="{3FC34B32-D5CD-99DE-C65B-D6358A3216FD}"/>
          </ac:spMkLst>
        </pc:spChg>
        <pc:spChg chg="add del">
          <ac:chgData name="Maison Roberts (12D)" userId="9e37010e-c8ab-4d45-a8d5-eeaf2a9cbbe7" providerId="ADAL" clId="{0C4C93C0-B467-456D-A5A4-9E54DCDD1DAF}" dt="2024-05-23T08:02:20.495" v="978" actId="26606"/>
          <ac:spMkLst>
            <pc:docMk/>
            <pc:sldMk cId="1040235447" sldId="262"/>
            <ac:spMk id="585" creationId="{526E0BFB-CDF1-4990-8C11-AC849311E0A8}"/>
          </ac:spMkLst>
        </pc:spChg>
        <pc:spChg chg="add del">
          <ac:chgData name="Maison Roberts (12D)" userId="9e37010e-c8ab-4d45-a8d5-eeaf2a9cbbe7" providerId="ADAL" clId="{0C4C93C0-B467-456D-A5A4-9E54DCDD1DAF}" dt="2024-05-23T08:02:20.495" v="978" actId="26606"/>
          <ac:spMkLst>
            <pc:docMk/>
            <pc:sldMk cId="1040235447" sldId="262"/>
            <ac:spMk id="587" creationId="{6069A1F8-9BEB-4786-9694-FC48B2D75D21}"/>
          </ac:spMkLst>
        </pc:spChg>
        <pc:spChg chg="add del">
          <ac:chgData name="Maison Roberts (12D)" userId="9e37010e-c8ab-4d45-a8d5-eeaf2a9cbbe7" providerId="ADAL" clId="{0C4C93C0-B467-456D-A5A4-9E54DCDD1DAF}" dt="2024-05-23T08:02:20.495" v="978" actId="26606"/>
          <ac:spMkLst>
            <pc:docMk/>
            <pc:sldMk cId="1040235447" sldId="262"/>
            <ac:spMk id="588" creationId="{AF2F604E-43BE-4DC3-B983-E071523364F8}"/>
          </ac:spMkLst>
        </pc:spChg>
        <pc:spChg chg="add del">
          <ac:chgData name="Maison Roberts (12D)" userId="9e37010e-c8ab-4d45-a8d5-eeaf2a9cbbe7" providerId="ADAL" clId="{0C4C93C0-B467-456D-A5A4-9E54DCDD1DAF}" dt="2024-05-23T08:02:20.495" v="978" actId="26606"/>
          <ac:spMkLst>
            <pc:docMk/>
            <pc:sldMk cId="1040235447" sldId="262"/>
            <ac:spMk id="589" creationId="{08C9B587-E65E-4B52-B37C-ABEBB6E87928}"/>
          </ac:spMkLst>
        </pc:spChg>
        <pc:spChg chg="add del">
          <ac:chgData name="Maison Roberts (12D)" userId="9e37010e-c8ab-4d45-a8d5-eeaf2a9cbbe7" providerId="ADAL" clId="{0C4C93C0-B467-456D-A5A4-9E54DCDD1DAF}" dt="2024-05-23T08:02:20.453" v="977" actId="26606"/>
          <ac:spMkLst>
            <pc:docMk/>
            <pc:sldMk cId="1040235447" sldId="262"/>
            <ac:spMk id="594" creationId="{3A397E3E-B90C-4D82-BAAA-36F7AC6A4565}"/>
          </ac:spMkLst>
        </pc:spChg>
        <pc:spChg chg="add del">
          <ac:chgData name="Maison Roberts (12D)" userId="9e37010e-c8ab-4d45-a8d5-eeaf2a9cbbe7" providerId="ADAL" clId="{0C4C93C0-B467-456D-A5A4-9E54DCDD1DAF}" dt="2024-05-23T08:02:20.453" v="977" actId="26606"/>
          <ac:spMkLst>
            <pc:docMk/>
            <pc:sldMk cId="1040235447" sldId="262"/>
            <ac:spMk id="608" creationId="{BE1E800F-93B7-4AB7-B63A-E4C4E9C2C392}"/>
          </ac:spMkLst>
        </pc:spChg>
        <pc:spChg chg="add del">
          <ac:chgData name="Maison Roberts (12D)" userId="9e37010e-c8ab-4d45-a8d5-eeaf2a9cbbe7" providerId="ADAL" clId="{0C4C93C0-B467-456D-A5A4-9E54DCDD1DAF}" dt="2024-05-23T08:02:20.453" v="977" actId="26606"/>
          <ac:spMkLst>
            <pc:docMk/>
            <pc:sldMk cId="1040235447" sldId="262"/>
            <ac:spMk id="610" creationId="{A2B5CBEA-F125-49B6-8335-227C325B112B}"/>
          </ac:spMkLst>
        </pc:spChg>
        <pc:spChg chg="add del">
          <ac:chgData name="Maison Roberts (12D)" userId="9e37010e-c8ab-4d45-a8d5-eeaf2a9cbbe7" providerId="ADAL" clId="{0C4C93C0-B467-456D-A5A4-9E54DCDD1DAF}" dt="2024-05-23T08:02:20.453" v="977" actId="26606"/>
          <ac:spMkLst>
            <pc:docMk/>
            <pc:sldMk cId="1040235447" sldId="262"/>
            <ac:spMk id="612" creationId="{A1A59942-B6FE-4CF6-8242-F6EE3231B8CB}"/>
          </ac:spMkLst>
        </pc:spChg>
        <pc:spChg chg="add del">
          <ac:chgData name="Maison Roberts (12D)" userId="9e37010e-c8ab-4d45-a8d5-eeaf2a9cbbe7" providerId="ADAL" clId="{0C4C93C0-B467-456D-A5A4-9E54DCDD1DAF}" dt="2024-05-23T08:02:20.453" v="977" actId="26606"/>
          <ac:spMkLst>
            <pc:docMk/>
            <pc:sldMk cId="1040235447" sldId="262"/>
            <ac:spMk id="614" creationId="{F2D9628C-9189-4868-B8AA-1727266FEF32}"/>
          </ac:spMkLst>
        </pc:spChg>
        <pc:spChg chg="add del">
          <ac:chgData name="Maison Roberts (12D)" userId="9e37010e-c8ab-4d45-a8d5-eeaf2a9cbbe7" providerId="ADAL" clId="{0C4C93C0-B467-456D-A5A4-9E54DCDD1DAF}" dt="2024-05-23T08:02:20.453" v="977" actId="26606"/>
          <ac:spMkLst>
            <pc:docMk/>
            <pc:sldMk cId="1040235447" sldId="262"/>
            <ac:spMk id="616" creationId="{1AF05241-2204-496E-AD1F-68B31922BB4A}"/>
          </ac:spMkLst>
        </pc:spChg>
        <pc:spChg chg="add">
          <ac:chgData name="Maison Roberts (12D)" userId="9e37010e-c8ab-4d45-a8d5-eeaf2a9cbbe7" providerId="ADAL" clId="{0C4C93C0-B467-456D-A5A4-9E54DCDD1DAF}" dt="2024-05-23T08:02:20.495" v="978" actId="26606"/>
          <ac:spMkLst>
            <pc:docMk/>
            <pc:sldMk cId="1040235447" sldId="262"/>
            <ac:spMk id="625" creationId="{87045360-A428-4E4B-989C-E4EF4D92037A}"/>
          </ac:spMkLst>
        </pc:spChg>
        <pc:spChg chg="add">
          <ac:chgData name="Maison Roberts (12D)" userId="9e37010e-c8ab-4d45-a8d5-eeaf2a9cbbe7" providerId="ADAL" clId="{0C4C93C0-B467-456D-A5A4-9E54DCDD1DAF}" dt="2024-05-23T08:02:20.495" v="978" actId="26606"/>
          <ac:spMkLst>
            <pc:docMk/>
            <pc:sldMk cId="1040235447" sldId="262"/>
            <ac:spMk id="626" creationId="{489B7BFD-8F45-4093-AD9C-91B15B0503D9}"/>
          </ac:spMkLst>
        </pc:spChg>
        <pc:spChg chg="add">
          <ac:chgData name="Maison Roberts (12D)" userId="9e37010e-c8ab-4d45-a8d5-eeaf2a9cbbe7" providerId="ADAL" clId="{0C4C93C0-B467-456D-A5A4-9E54DCDD1DAF}" dt="2024-05-23T08:02:20.495" v="978" actId="26606"/>
          <ac:spMkLst>
            <pc:docMk/>
            <pc:sldMk cId="1040235447" sldId="262"/>
            <ac:spMk id="627" creationId="{64856DF8-E786-4A2B-BCE9-1D3AA7C5D0A9}"/>
          </ac:spMkLst>
        </pc:spChg>
        <pc:spChg chg="add">
          <ac:chgData name="Maison Roberts (12D)" userId="9e37010e-c8ab-4d45-a8d5-eeaf2a9cbbe7" providerId="ADAL" clId="{0C4C93C0-B467-456D-A5A4-9E54DCDD1DAF}" dt="2024-05-23T08:02:20.495" v="978" actId="26606"/>
          <ac:spMkLst>
            <pc:docMk/>
            <pc:sldMk cId="1040235447" sldId="262"/>
            <ac:spMk id="628" creationId="{E646A872-7F34-4E27-B0A7-9720177E374D}"/>
          </ac:spMkLst>
        </pc:spChg>
        <pc:spChg chg="add">
          <ac:chgData name="Maison Roberts (12D)" userId="9e37010e-c8ab-4d45-a8d5-eeaf2a9cbbe7" providerId="ADAL" clId="{0C4C93C0-B467-456D-A5A4-9E54DCDD1DAF}" dt="2024-05-23T08:02:20.495" v="978" actId="26606"/>
          <ac:spMkLst>
            <pc:docMk/>
            <pc:sldMk cId="1040235447" sldId="262"/>
            <ac:spMk id="629" creationId="{AE689860-A291-4B0F-AB65-421F8C20E2E1}"/>
          </ac:spMkLst>
        </pc:spChg>
        <pc:spChg chg="add">
          <ac:chgData name="Maison Roberts (12D)" userId="9e37010e-c8ab-4d45-a8d5-eeaf2a9cbbe7" providerId="ADAL" clId="{0C4C93C0-B467-456D-A5A4-9E54DCDD1DAF}" dt="2024-05-23T08:02:20.495" v="978" actId="26606"/>
          <ac:spMkLst>
            <pc:docMk/>
            <pc:sldMk cId="1040235447" sldId="262"/>
            <ac:spMk id="630" creationId="{C82BEF57-041E-4DE3-B65C-CBE71211B3DE}"/>
          </ac:spMkLst>
        </pc:spChg>
        <pc:spChg chg="add">
          <ac:chgData name="Maison Roberts (12D)" userId="9e37010e-c8ab-4d45-a8d5-eeaf2a9cbbe7" providerId="ADAL" clId="{0C4C93C0-B467-456D-A5A4-9E54DCDD1DAF}" dt="2024-05-23T08:02:20.495" v="978" actId="26606"/>
          <ac:spMkLst>
            <pc:docMk/>
            <pc:sldMk cId="1040235447" sldId="262"/>
            <ac:spMk id="631" creationId="{D9DFE8A5-DCEC-4A43-B613-D62AC8C5734F}"/>
          </ac:spMkLst>
        </pc:spChg>
        <pc:spChg chg="add">
          <ac:chgData name="Maison Roberts (12D)" userId="9e37010e-c8ab-4d45-a8d5-eeaf2a9cbbe7" providerId="ADAL" clId="{0C4C93C0-B467-456D-A5A4-9E54DCDD1DAF}" dt="2024-05-23T08:02:20.495" v="978" actId="26606"/>
          <ac:spMkLst>
            <pc:docMk/>
            <pc:sldMk cId="1040235447" sldId="262"/>
            <ac:spMk id="632" creationId="{45E0BF71-78CD-4FD9-BB54-48CD14158971}"/>
          </ac:spMkLst>
        </pc:spChg>
        <pc:spChg chg="add">
          <ac:chgData name="Maison Roberts (12D)" userId="9e37010e-c8ab-4d45-a8d5-eeaf2a9cbbe7" providerId="ADAL" clId="{0C4C93C0-B467-456D-A5A4-9E54DCDD1DAF}" dt="2024-05-23T08:02:20.495" v="978" actId="26606"/>
          <ac:spMkLst>
            <pc:docMk/>
            <pc:sldMk cId="1040235447" sldId="262"/>
            <ac:spMk id="633" creationId="{26B7664A-BE61-4A65-B937-A31E08B8B9AD}"/>
          </ac:spMkLst>
        </pc:spChg>
        <pc:spChg chg="add">
          <ac:chgData name="Maison Roberts (12D)" userId="9e37010e-c8ab-4d45-a8d5-eeaf2a9cbbe7" providerId="ADAL" clId="{0C4C93C0-B467-456D-A5A4-9E54DCDD1DAF}" dt="2024-05-23T08:02:20.495" v="978" actId="26606"/>
          <ac:spMkLst>
            <pc:docMk/>
            <pc:sldMk cId="1040235447" sldId="262"/>
            <ac:spMk id="634" creationId="{279CAF82-0ECF-42BE-8F37-F71941E5D410}"/>
          </ac:spMkLst>
        </pc:spChg>
        <pc:spChg chg="add">
          <ac:chgData name="Maison Roberts (12D)" userId="9e37010e-c8ab-4d45-a8d5-eeaf2a9cbbe7" providerId="ADAL" clId="{0C4C93C0-B467-456D-A5A4-9E54DCDD1DAF}" dt="2024-05-23T08:02:20.495" v="978" actId="26606"/>
          <ac:spMkLst>
            <pc:docMk/>
            <pc:sldMk cId="1040235447" sldId="262"/>
            <ac:spMk id="635" creationId="{0AE773EE-DD7B-4F25-945A-3F59DEE680F9}"/>
          </ac:spMkLst>
        </pc:spChg>
        <pc:spChg chg="add">
          <ac:chgData name="Maison Roberts (12D)" userId="9e37010e-c8ab-4d45-a8d5-eeaf2a9cbbe7" providerId="ADAL" clId="{0C4C93C0-B467-456D-A5A4-9E54DCDD1DAF}" dt="2024-05-23T08:02:20.495" v="978" actId="26606"/>
          <ac:spMkLst>
            <pc:docMk/>
            <pc:sldMk cId="1040235447" sldId="262"/>
            <ac:spMk id="640" creationId="{033BC44A-0661-43B4-9C14-FD5963C226AE}"/>
          </ac:spMkLst>
        </pc:spChg>
        <pc:spChg chg="add">
          <ac:chgData name="Maison Roberts (12D)" userId="9e37010e-c8ab-4d45-a8d5-eeaf2a9cbbe7" providerId="ADAL" clId="{0C4C93C0-B467-456D-A5A4-9E54DCDD1DAF}" dt="2024-05-23T08:02:20.495" v="978" actId="26606"/>
          <ac:spMkLst>
            <pc:docMk/>
            <pc:sldMk cId="1040235447" sldId="262"/>
            <ac:spMk id="641" creationId="{2A7F3B2F-8A53-4176-8D77-ECA28FF4D6EB}"/>
          </ac:spMkLst>
        </pc:spChg>
        <pc:grpChg chg="add del">
          <ac:chgData name="Maison Roberts (12D)" userId="9e37010e-c8ab-4d45-a8d5-eeaf2a9cbbe7" providerId="ADAL" clId="{0C4C93C0-B467-456D-A5A4-9E54DCDD1DAF}" dt="2024-05-23T08:02:20.453" v="977" actId="26606"/>
          <ac:grpSpMkLst>
            <pc:docMk/>
            <pc:sldMk cId="1040235447" sldId="262"/>
            <ac:grpSpMk id="596" creationId="{A464D8F0-8ADF-41F0-B6EF-EDCB07786F02}"/>
          </ac:grpSpMkLst>
        </pc:grpChg>
        <pc:grpChg chg="add del">
          <ac:chgData name="Maison Roberts (12D)" userId="9e37010e-c8ab-4d45-a8d5-eeaf2a9cbbe7" providerId="ADAL" clId="{0C4C93C0-B467-456D-A5A4-9E54DCDD1DAF}" dt="2024-05-23T08:02:20.453" v="977" actId="26606"/>
          <ac:grpSpMkLst>
            <pc:docMk/>
            <pc:sldMk cId="1040235447" sldId="262"/>
            <ac:grpSpMk id="600" creationId="{E21147CC-0146-459F-AC50-3DE54A0E77C8}"/>
          </ac:grpSpMkLst>
        </pc:grpChg>
        <pc:grpChg chg="add del">
          <ac:chgData name="Maison Roberts (12D)" userId="9e37010e-c8ab-4d45-a8d5-eeaf2a9cbbe7" providerId="ADAL" clId="{0C4C93C0-B467-456D-A5A4-9E54DCDD1DAF}" dt="2024-05-23T08:02:20.453" v="977" actId="26606"/>
          <ac:grpSpMkLst>
            <pc:docMk/>
            <pc:sldMk cId="1040235447" sldId="262"/>
            <ac:grpSpMk id="604" creationId="{CE7D92DE-9334-4F12-AD6B-8548D4F9A181}"/>
          </ac:grpSpMkLst>
        </pc:grpChg>
        <pc:grpChg chg="add del">
          <ac:chgData name="Maison Roberts (12D)" userId="9e37010e-c8ab-4d45-a8d5-eeaf2a9cbbe7" providerId="ADAL" clId="{0C4C93C0-B467-456D-A5A4-9E54DCDD1DAF}" dt="2024-05-23T08:02:20.453" v="977" actId="26606"/>
          <ac:grpSpMkLst>
            <pc:docMk/>
            <pc:sldMk cId="1040235447" sldId="262"/>
            <ac:grpSpMk id="618" creationId="{FB9739EB-7F66-433D-841F-AB3CD18700B7}"/>
          </ac:grpSpMkLst>
        </pc:grpChg>
        <pc:grpChg chg="add">
          <ac:chgData name="Maison Roberts (12D)" userId="9e37010e-c8ab-4d45-a8d5-eeaf2a9cbbe7" providerId="ADAL" clId="{0C4C93C0-B467-456D-A5A4-9E54DCDD1DAF}" dt="2024-05-23T08:02:20.495" v="978" actId="26606"/>
          <ac:grpSpMkLst>
            <pc:docMk/>
            <pc:sldMk cId="1040235447" sldId="262"/>
            <ac:grpSpMk id="636" creationId="{FB9739EB-7F66-433D-841F-AB3CD18700B7}"/>
          </ac:grpSpMkLst>
        </pc:grpChg>
        <pc:picChg chg="mod">
          <ac:chgData name="Maison Roberts (12D)" userId="9e37010e-c8ab-4d45-a8d5-eeaf2a9cbbe7" providerId="ADAL" clId="{0C4C93C0-B467-456D-A5A4-9E54DCDD1DAF}" dt="2024-05-23T08:02:23.140" v="979" actId="27614"/>
          <ac:picMkLst>
            <pc:docMk/>
            <pc:sldMk cId="1040235447" sldId="262"/>
            <ac:picMk id="4" creationId="{1C750488-C015-A01C-FE77-F328C707306D}"/>
          </ac:picMkLst>
        </pc:picChg>
        <pc:picChg chg="mod ord">
          <ac:chgData name="Maison Roberts (12D)" userId="9e37010e-c8ab-4d45-a8d5-eeaf2a9cbbe7" providerId="ADAL" clId="{0C4C93C0-B467-456D-A5A4-9E54DCDD1DAF}" dt="2024-05-23T08:02:20.495" v="978" actId="26606"/>
          <ac:picMkLst>
            <pc:docMk/>
            <pc:sldMk cId="1040235447" sldId="262"/>
            <ac:picMk id="586" creationId="{21554BD4-6E3E-DCF4-72BB-CBF11489091A}"/>
          </ac:picMkLst>
        </pc:picChg>
      </pc:sldChg>
      <pc:sldChg chg="addSp delSp modSp mod setBg modNotesTx">
        <pc:chgData name="Maison Roberts (12D)" userId="9e37010e-c8ab-4d45-a8d5-eeaf2a9cbbe7" providerId="ADAL" clId="{0C4C93C0-B467-456D-A5A4-9E54DCDD1DAF}" dt="2024-05-23T08:00:43.537" v="969" actId="27614"/>
        <pc:sldMkLst>
          <pc:docMk/>
          <pc:sldMk cId="2536053363" sldId="267"/>
        </pc:sldMkLst>
        <pc:spChg chg="mod">
          <ac:chgData name="Maison Roberts (12D)" userId="9e37010e-c8ab-4d45-a8d5-eeaf2a9cbbe7" providerId="ADAL" clId="{0C4C93C0-B467-456D-A5A4-9E54DCDD1DAF}" dt="2024-05-23T08:00:41.339" v="968" actId="26606"/>
          <ac:spMkLst>
            <pc:docMk/>
            <pc:sldMk cId="2536053363" sldId="267"/>
            <ac:spMk id="2" creationId="{6CDF8FAC-99C0-295A-AEAD-2795E99551CD}"/>
          </ac:spMkLst>
        </pc:spChg>
        <pc:spChg chg="del">
          <ac:chgData name="Maison Roberts (12D)" userId="9e37010e-c8ab-4d45-a8d5-eeaf2a9cbbe7" providerId="ADAL" clId="{0C4C93C0-B467-456D-A5A4-9E54DCDD1DAF}" dt="2024-05-20T09:42:19.701" v="612"/>
          <ac:spMkLst>
            <pc:docMk/>
            <pc:sldMk cId="2536053363" sldId="267"/>
            <ac:spMk id="3" creationId="{B27F7498-82A8-7A3B-6E37-9A8E080B5873}"/>
          </ac:spMkLst>
        </pc:spChg>
        <pc:spChg chg="add del">
          <ac:chgData name="Maison Roberts (12D)" userId="9e37010e-c8ab-4d45-a8d5-eeaf2a9cbbe7" providerId="ADAL" clId="{0C4C93C0-B467-456D-A5A4-9E54DCDD1DAF}" dt="2024-05-23T08:00:31.515" v="965" actId="26606"/>
          <ac:spMkLst>
            <pc:docMk/>
            <pc:sldMk cId="2536053363" sldId="267"/>
            <ac:spMk id="1033" creationId="{C4879EFC-8E62-4E00-973C-C45EE9EC676D}"/>
          </ac:spMkLst>
        </pc:spChg>
        <pc:spChg chg="add del">
          <ac:chgData name="Maison Roberts (12D)" userId="9e37010e-c8ab-4d45-a8d5-eeaf2a9cbbe7" providerId="ADAL" clId="{0C4C93C0-B467-456D-A5A4-9E54DCDD1DAF}" dt="2024-05-23T08:00:31.515" v="965" actId="26606"/>
          <ac:spMkLst>
            <pc:docMk/>
            <pc:sldMk cId="2536053363" sldId="267"/>
            <ac:spMk id="1035" creationId="{D6A9C53F-5F90-40A5-8C85-5412D39C8C68}"/>
          </ac:spMkLst>
        </pc:spChg>
        <pc:spChg chg="add del">
          <ac:chgData name="Maison Roberts (12D)" userId="9e37010e-c8ab-4d45-a8d5-eeaf2a9cbbe7" providerId="ADAL" clId="{0C4C93C0-B467-456D-A5A4-9E54DCDD1DAF}" dt="2024-05-23T08:00:34.111" v="966" actId="478"/>
          <ac:spMkLst>
            <pc:docMk/>
            <pc:sldMk cId="2536053363" sldId="267"/>
            <ac:spMk id="1039" creationId="{E88ACBD1-54DD-1D9F-77D5-824B534EE627}"/>
          </ac:spMkLst>
        </pc:spChg>
        <pc:spChg chg="add del">
          <ac:chgData name="Maison Roberts (12D)" userId="9e37010e-c8ab-4d45-a8d5-eeaf2a9cbbe7" providerId="ADAL" clId="{0C4C93C0-B467-456D-A5A4-9E54DCDD1DAF}" dt="2024-05-23T08:00:41.339" v="968" actId="26606"/>
          <ac:spMkLst>
            <pc:docMk/>
            <pc:sldMk cId="2536053363" sldId="267"/>
            <ac:spMk id="1042" creationId="{A7AE9375-4664-4DB2-922D-2782A6E439AC}"/>
          </ac:spMkLst>
        </pc:spChg>
        <pc:spChg chg="add del">
          <ac:chgData name="Maison Roberts (12D)" userId="9e37010e-c8ab-4d45-a8d5-eeaf2a9cbbe7" providerId="ADAL" clId="{0C4C93C0-B467-456D-A5A4-9E54DCDD1DAF}" dt="2024-05-23T08:00:41.339" v="968" actId="26606"/>
          <ac:spMkLst>
            <pc:docMk/>
            <pc:sldMk cId="2536053363" sldId="267"/>
            <ac:spMk id="1046" creationId="{C87417AF-190E-4D6E-AFA6-7D3E84B0B430}"/>
          </ac:spMkLst>
        </pc:spChg>
        <pc:spChg chg="add del">
          <ac:chgData name="Maison Roberts (12D)" userId="9e37010e-c8ab-4d45-a8d5-eeaf2a9cbbe7" providerId="ADAL" clId="{0C4C93C0-B467-456D-A5A4-9E54DCDD1DAF}" dt="2024-05-23T08:00:41.339" v="968" actId="26606"/>
          <ac:spMkLst>
            <pc:docMk/>
            <pc:sldMk cId="2536053363" sldId="267"/>
            <ac:spMk id="1048" creationId="{80B30ED8-273E-4C07-8568-2FE5CC5C483D}"/>
          </ac:spMkLst>
        </pc:spChg>
        <pc:spChg chg="add">
          <ac:chgData name="Maison Roberts (12D)" userId="9e37010e-c8ab-4d45-a8d5-eeaf2a9cbbe7" providerId="ADAL" clId="{0C4C93C0-B467-456D-A5A4-9E54DCDD1DAF}" dt="2024-05-23T08:00:41.339" v="968" actId="26606"/>
          <ac:spMkLst>
            <pc:docMk/>
            <pc:sldMk cId="2536053363" sldId="267"/>
            <ac:spMk id="1053" creationId="{489B7BFD-8F45-4093-AD9C-91B15B0503D9}"/>
          </ac:spMkLst>
        </pc:spChg>
        <pc:spChg chg="add">
          <ac:chgData name="Maison Roberts (12D)" userId="9e37010e-c8ab-4d45-a8d5-eeaf2a9cbbe7" providerId="ADAL" clId="{0C4C93C0-B467-456D-A5A4-9E54DCDD1DAF}" dt="2024-05-23T08:00:41.339" v="968" actId="26606"/>
          <ac:spMkLst>
            <pc:docMk/>
            <pc:sldMk cId="2536053363" sldId="267"/>
            <ac:spMk id="1055" creationId="{64856DF8-E786-4A2B-BCE9-1D3AA7C5D0A9}"/>
          </ac:spMkLst>
        </pc:spChg>
        <pc:spChg chg="add">
          <ac:chgData name="Maison Roberts (12D)" userId="9e37010e-c8ab-4d45-a8d5-eeaf2a9cbbe7" providerId="ADAL" clId="{0C4C93C0-B467-456D-A5A4-9E54DCDD1DAF}" dt="2024-05-23T08:00:41.339" v="968" actId="26606"/>
          <ac:spMkLst>
            <pc:docMk/>
            <pc:sldMk cId="2536053363" sldId="267"/>
            <ac:spMk id="1057" creationId="{E646A872-7F34-4E27-B0A7-9720177E374D}"/>
          </ac:spMkLst>
        </pc:spChg>
        <pc:spChg chg="add">
          <ac:chgData name="Maison Roberts (12D)" userId="9e37010e-c8ab-4d45-a8d5-eeaf2a9cbbe7" providerId="ADAL" clId="{0C4C93C0-B467-456D-A5A4-9E54DCDD1DAF}" dt="2024-05-23T08:00:41.339" v="968" actId="26606"/>
          <ac:spMkLst>
            <pc:docMk/>
            <pc:sldMk cId="2536053363" sldId="267"/>
            <ac:spMk id="1059" creationId="{AE689860-A291-4B0F-AB65-421F8C20E2E1}"/>
          </ac:spMkLst>
        </pc:spChg>
        <pc:spChg chg="add">
          <ac:chgData name="Maison Roberts (12D)" userId="9e37010e-c8ab-4d45-a8d5-eeaf2a9cbbe7" providerId="ADAL" clId="{0C4C93C0-B467-456D-A5A4-9E54DCDD1DAF}" dt="2024-05-23T08:00:41.339" v="968" actId="26606"/>
          <ac:spMkLst>
            <pc:docMk/>
            <pc:sldMk cId="2536053363" sldId="267"/>
            <ac:spMk id="1061" creationId="{C82BEF57-041E-4DE3-B65C-CBE71211B3DE}"/>
          </ac:spMkLst>
        </pc:spChg>
        <pc:spChg chg="add">
          <ac:chgData name="Maison Roberts (12D)" userId="9e37010e-c8ab-4d45-a8d5-eeaf2a9cbbe7" providerId="ADAL" clId="{0C4C93C0-B467-456D-A5A4-9E54DCDD1DAF}" dt="2024-05-23T08:00:41.339" v="968" actId="26606"/>
          <ac:spMkLst>
            <pc:docMk/>
            <pc:sldMk cId="2536053363" sldId="267"/>
            <ac:spMk id="1063" creationId="{D9DFE8A5-DCEC-4A43-B613-D62AC8C5734F}"/>
          </ac:spMkLst>
        </pc:spChg>
        <pc:spChg chg="add">
          <ac:chgData name="Maison Roberts (12D)" userId="9e37010e-c8ab-4d45-a8d5-eeaf2a9cbbe7" providerId="ADAL" clId="{0C4C93C0-B467-456D-A5A4-9E54DCDD1DAF}" dt="2024-05-23T08:00:41.339" v="968" actId="26606"/>
          <ac:spMkLst>
            <pc:docMk/>
            <pc:sldMk cId="2536053363" sldId="267"/>
            <ac:spMk id="1065" creationId="{45E0BF71-78CD-4FD9-BB54-48CD14158971}"/>
          </ac:spMkLst>
        </pc:spChg>
        <pc:spChg chg="add">
          <ac:chgData name="Maison Roberts (12D)" userId="9e37010e-c8ab-4d45-a8d5-eeaf2a9cbbe7" providerId="ADAL" clId="{0C4C93C0-B467-456D-A5A4-9E54DCDD1DAF}" dt="2024-05-23T08:00:41.339" v="968" actId="26606"/>
          <ac:spMkLst>
            <pc:docMk/>
            <pc:sldMk cId="2536053363" sldId="267"/>
            <ac:spMk id="1067" creationId="{26B7664A-BE61-4A65-B937-A31E08B8B9AD}"/>
          </ac:spMkLst>
        </pc:spChg>
        <pc:spChg chg="add">
          <ac:chgData name="Maison Roberts (12D)" userId="9e37010e-c8ab-4d45-a8d5-eeaf2a9cbbe7" providerId="ADAL" clId="{0C4C93C0-B467-456D-A5A4-9E54DCDD1DAF}" dt="2024-05-23T08:00:41.339" v="968" actId="26606"/>
          <ac:spMkLst>
            <pc:docMk/>
            <pc:sldMk cId="2536053363" sldId="267"/>
            <ac:spMk id="1069" creationId="{279CAF82-0ECF-42BE-8F37-F71941E5D410}"/>
          </ac:spMkLst>
        </pc:spChg>
        <pc:spChg chg="add">
          <ac:chgData name="Maison Roberts (12D)" userId="9e37010e-c8ab-4d45-a8d5-eeaf2a9cbbe7" providerId="ADAL" clId="{0C4C93C0-B467-456D-A5A4-9E54DCDD1DAF}" dt="2024-05-23T08:00:41.339" v="968" actId="26606"/>
          <ac:spMkLst>
            <pc:docMk/>
            <pc:sldMk cId="2536053363" sldId="267"/>
            <ac:spMk id="1071" creationId="{0AE773EE-DD7B-4F25-945A-3F59DEE680F9}"/>
          </ac:spMkLst>
        </pc:spChg>
        <pc:spChg chg="add">
          <ac:chgData name="Maison Roberts (12D)" userId="9e37010e-c8ab-4d45-a8d5-eeaf2a9cbbe7" providerId="ADAL" clId="{0C4C93C0-B467-456D-A5A4-9E54DCDD1DAF}" dt="2024-05-23T08:00:41.339" v="968" actId="26606"/>
          <ac:spMkLst>
            <pc:docMk/>
            <pc:sldMk cId="2536053363" sldId="267"/>
            <ac:spMk id="1080" creationId="{033BC44A-0661-43B4-9C14-FD5963C226AE}"/>
          </ac:spMkLst>
        </pc:spChg>
        <pc:spChg chg="add">
          <ac:chgData name="Maison Roberts (12D)" userId="9e37010e-c8ab-4d45-a8d5-eeaf2a9cbbe7" providerId="ADAL" clId="{0C4C93C0-B467-456D-A5A4-9E54DCDD1DAF}" dt="2024-05-23T08:00:41.339" v="968" actId="26606"/>
          <ac:spMkLst>
            <pc:docMk/>
            <pc:sldMk cId="2536053363" sldId="267"/>
            <ac:spMk id="1082" creationId="{2A7F3B2F-8A53-4176-8D77-ECA28FF4D6EB}"/>
          </ac:spMkLst>
        </pc:spChg>
        <pc:spChg chg="add">
          <ac:chgData name="Maison Roberts (12D)" userId="9e37010e-c8ab-4d45-a8d5-eeaf2a9cbbe7" providerId="ADAL" clId="{0C4C93C0-B467-456D-A5A4-9E54DCDD1DAF}" dt="2024-05-23T08:00:41.339" v="968" actId="26606"/>
          <ac:spMkLst>
            <pc:docMk/>
            <pc:sldMk cId="2536053363" sldId="267"/>
            <ac:spMk id="1084" creationId="{87045360-A428-4E4B-989C-E4EF4D92037A}"/>
          </ac:spMkLst>
        </pc:spChg>
        <pc:grpChg chg="add">
          <ac:chgData name="Maison Roberts (12D)" userId="9e37010e-c8ab-4d45-a8d5-eeaf2a9cbbe7" providerId="ADAL" clId="{0C4C93C0-B467-456D-A5A4-9E54DCDD1DAF}" dt="2024-05-23T08:00:41.339" v="968" actId="26606"/>
          <ac:grpSpMkLst>
            <pc:docMk/>
            <pc:sldMk cId="2536053363" sldId="267"/>
            <ac:grpSpMk id="1073" creationId="{FB9739EB-7F66-433D-841F-AB3CD18700B7}"/>
          </ac:grpSpMkLst>
        </pc:grpChg>
        <pc:picChg chg="add mod ord">
          <ac:chgData name="Maison Roberts (12D)" userId="9e37010e-c8ab-4d45-a8d5-eeaf2a9cbbe7" providerId="ADAL" clId="{0C4C93C0-B467-456D-A5A4-9E54DCDD1DAF}" dt="2024-05-23T08:00:41.339" v="968" actId="26606"/>
          <ac:picMkLst>
            <pc:docMk/>
            <pc:sldMk cId="2536053363" sldId="267"/>
            <ac:picMk id="1026" creationId="{8C16C12D-21E5-EDCD-14E6-097F97B81497}"/>
          </ac:picMkLst>
        </pc:picChg>
        <pc:picChg chg="add mod">
          <ac:chgData name="Maison Roberts (12D)" userId="9e37010e-c8ab-4d45-a8d5-eeaf2a9cbbe7" providerId="ADAL" clId="{0C4C93C0-B467-456D-A5A4-9E54DCDD1DAF}" dt="2024-05-23T08:00:43.537" v="969" actId="27614"/>
          <ac:picMkLst>
            <pc:docMk/>
            <pc:sldMk cId="2536053363" sldId="267"/>
            <ac:picMk id="1028" creationId="{5F943408-1C21-F7BA-FBA2-C2AC43FCDCB3}"/>
          </ac:picMkLst>
        </pc:picChg>
        <pc:cxnChg chg="add del">
          <ac:chgData name="Maison Roberts (12D)" userId="9e37010e-c8ab-4d45-a8d5-eeaf2a9cbbe7" providerId="ADAL" clId="{0C4C93C0-B467-456D-A5A4-9E54DCDD1DAF}" dt="2024-05-23T08:00:41.339" v="968" actId="26606"/>
          <ac:cxnSpMkLst>
            <pc:docMk/>
            <pc:sldMk cId="2536053363" sldId="267"/>
            <ac:cxnSpMk id="1044" creationId="{EE504C98-6397-41C1-A8D8-2D9C4ED307E0}"/>
          </ac:cxnSpMkLst>
        </pc:cxnChg>
      </pc:sldChg>
      <pc:sldChg chg="addSp delSp modSp mod setClrOvrMap">
        <pc:chgData name="Maison Roberts (12D)" userId="9e37010e-c8ab-4d45-a8d5-eeaf2a9cbbe7" providerId="ADAL" clId="{0C4C93C0-B467-456D-A5A4-9E54DCDD1DAF}" dt="2024-05-23T08:02:37.503" v="980" actId="26606"/>
        <pc:sldMkLst>
          <pc:docMk/>
          <pc:sldMk cId="2493522299" sldId="272"/>
        </pc:sldMkLst>
        <pc:spChg chg="mod">
          <ac:chgData name="Maison Roberts (12D)" userId="9e37010e-c8ab-4d45-a8d5-eeaf2a9cbbe7" providerId="ADAL" clId="{0C4C93C0-B467-456D-A5A4-9E54DCDD1DAF}" dt="2024-05-23T08:02:37.503" v="980" actId="26606"/>
          <ac:spMkLst>
            <pc:docMk/>
            <pc:sldMk cId="2493522299" sldId="272"/>
            <ac:spMk id="2" creationId="{3F9BD9C1-59C3-AEC8-6AE3-4FA8FAA0C8A8}"/>
          </ac:spMkLst>
        </pc:spChg>
        <pc:spChg chg="del">
          <ac:chgData name="Maison Roberts (12D)" userId="9e37010e-c8ab-4d45-a8d5-eeaf2a9cbbe7" providerId="ADAL" clId="{0C4C93C0-B467-456D-A5A4-9E54DCDD1DAF}" dt="2024-05-23T08:02:37.503" v="980" actId="26606"/>
          <ac:spMkLst>
            <pc:docMk/>
            <pc:sldMk cId="2493522299" sldId="272"/>
            <ac:spMk id="3" creationId="{F5691215-C49F-90C3-5CD1-43759F199FC3}"/>
          </ac:spMkLst>
        </pc:spChg>
        <pc:spChg chg="del">
          <ac:chgData name="Maison Roberts (12D)" userId="9e37010e-c8ab-4d45-a8d5-eeaf2a9cbbe7" providerId="ADAL" clId="{0C4C93C0-B467-456D-A5A4-9E54DCDD1DAF}" dt="2024-05-23T08:02:37.503" v="980" actId="26606"/>
          <ac:spMkLst>
            <pc:docMk/>
            <pc:sldMk cId="2493522299" sldId="272"/>
            <ac:spMk id="28" creationId="{5FEF463D-EE6B-46FF-B7C7-74B09A96C8AB}"/>
          </ac:spMkLst>
        </pc:spChg>
        <pc:spChg chg="del">
          <ac:chgData name="Maison Roberts (12D)" userId="9e37010e-c8ab-4d45-a8d5-eeaf2a9cbbe7" providerId="ADAL" clId="{0C4C93C0-B467-456D-A5A4-9E54DCDD1DAF}" dt="2024-05-23T08:02:37.503" v="980" actId="26606"/>
          <ac:spMkLst>
            <pc:docMk/>
            <pc:sldMk cId="2493522299" sldId="272"/>
            <ac:spMk id="30" creationId="{30B5ED20-499B-41E7-95BE-8BBD3131456F}"/>
          </ac:spMkLst>
        </pc:spChg>
        <pc:spChg chg="del">
          <ac:chgData name="Maison Roberts (12D)" userId="9e37010e-c8ab-4d45-a8d5-eeaf2a9cbbe7" providerId="ADAL" clId="{0C4C93C0-B467-456D-A5A4-9E54DCDD1DAF}" dt="2024-05-23T08:02:37.503" v="980" actId="26606"/>
          <ac:spMkLst>
            <pc:docMk/>
            <pc:sldMk cId="2493522299" sldId="272"/>
            <ac:spMk id="31" creationId="{35A51D22-76EA-4C70-B5C9-ED3946924CB7}"/>
          </ac:spMkLst>
        </pc:spChg>
        <pc:spChg chg="add">
          <ac:chgData name="Maison Roberts (12D)" userId="9e37010e-c8ab-4d45-a8d5-eeaf2a9cbbe7" providerId="ADAL" clId="{0C4C93C0-B467-456D-A5A4-9E54DCDD1DAF}" dt="2024-05-23T08:02:37.503" v="980" actId="26606"/>
          <ac:spMkLst>
            <pc:docMk/>
            <pc:sldMk cId="2493522299" sldId="272"/>
            <ac:spMk id="38" creationId="{489B7BFD-8F45-4093-AD9C-91B15B0503D9}"/>
          </ac:spMkLst>
        </pc:spChg>
        <pc:spChg chg="add">
          <ac:chgData name="Maison Roberts (12D)" userId="9e37010e-c8ab-4d45-a8d5-eeaf2a9cbbe7" providerId="ADAL" clId="{0C4C93C0-B467-456D-A5A4-9E54DCDD1DAF}" dt="2024-05-23T08:02:37.503" v="980" actId="26606"/>
          <ac:spMkLst>
            <pc:docMk/>
            <pc:sldMk cId="2493522299" sldId="272"/>
            <ac:spMk id="40" creationId="{7FC918AD-C067-46DF-8F98-83352CB94660}"/>
          </ac:spMkLst>
        </pc:spChg>
        <pc:spChg chg="add">
          <ac:chgData name="Maison Roberts (12D)" userId="9e37010e-c8ab-4d45-a8d5-eeaf2a9cbbe7" providerId="ADAL" clId="{0C4C93C0-B467-456D-A5A4-9E54DCDD1DAF}" dt="2024-05-23T08:02:37.503" v="980" actId="26606"/>
          <ac:spMkLst>
            <pc:docMk/>
            <pc:sldMk cId="2493522299" sldId="272"/>
            <ac:spMk id="42" creationId="{3C1473DD-4042-44F9-A962-71F52BAE3232}"/>
          </ac:spMkLst>
        </pc:spChg>
        <pc:grpChg chg="del">
          <ac:chgData name="Maison Roberts (12D)" userId="9e37010e-c8ab-4d45-a8d5-eeaf2a9cbbe7" providerId="ADAL" clId="{0C4C93C0-B467-456D-A5A4-9E54DCDD1DAF}" dt="2024-05-23T08:02:37.503" v="980" actId="26606"/>
          <ac:grpSpMkLst>
            <pc:docMk/>
            <pc:sldMk cId="2493522299" sldId="272"/>
            <ac:grpSpMk id="29" creationId="{11A27B3A-460C-4100-99B5-817F25979F6C}"/>
          </ac:grpSpMkLst>
        </pc:grpChg>
        <pc:grpChg chg="add">
          <ac:chgData name="Maison Roberts (12D)" userId="9e37010e-c8ab-4d45-a8d5-eeaf2a9cbbe7" providerId="ADAL" clId="{0C4C93C0-B467-456D-A5A4-9E54DCDD1DAF}" dt="2024-05-23T08:02:37.503" v="980" actId="26606"/>
          <ac:grpSpMkLst>
            <pc:docMk/>
            <pc:sldMk cId="2493522299" sldId="272"/>
            <ac:grpSpMk id="44" creationId="{EC86BE98-673F-469D-B15E-8B6305CE3A58}"/>
          </ac:grpSpMkLst>
        </pc:grpChg>
        <pc:grpChg chg="add">
          <ac:chgData name="Maison Roberts (12D)" userId="9e37010e-c8ab-4d45-a8d5-eeaf2a9cbbe7" providerId="ADAL" clId="{0C4C93C0-B467-456D-A5A4-9E54DCDD1DAF}" dt="2024-05-23T08:02:37.503" v="980" actId="26606"/>
          <ac:grpSpMkLst>
            <pc:docMk/>
            <pc:sldMk cId="2493522299" sldId="272"/>
            <ac:grpSpMk id="52" creationId="{F70AAE9F-D40D-4A06-A542-AB26D8AB98F2}"/>
          </ac:grpSpMkLst>
        </pc:grpChg>
        <pc:picChg chg="add">
          <ac:chgData name="Maison Roberts (12D)" userId="9e37010e-c8ab-4d45-a8d5-eeaf2a9cbbe7" providerId="ADAL" clId="{0C4C93C0-B467-456D-A5A4-9E54DCDD1DAF}" dt="2024-05-23T08:02:37.503" v="980" actId="26606"/>
          <ac:picMkLst>
            <pc:docMk/>
            <pc:sldMk cId="2493522299" sldId="272"/>
            <ac:picMk id="35" creationId="{5FF48BE6-F15D-A518-ACE4-321B105CB945}"/>
          </ac:picMkLst>
        </pc:picChg>
      </pc:sldChg>
      <pc:sldChg chg="addSp delSp modSp mod setBg addAnim modNotesTx">
        <pc:chgData name="Maison Roberts (12D)" userId="9e37010e-c8ab-4d45-a8d5-eeaf2a9cbbe7" providerId="ADAL" clId="{0C4C93C0-B467-456D-A5A4-9E54DCDD1DAF}" dt="2024-05-23T08:01:28.015" v="973" actId="26606"/>
        <pc:sldMkLst>
          <pc:docMk/>
          <pc:sldMk cId="3908813317" sldId="275"/>
        </pc:sldMkLst>
        <pc:spChg chg="mod ord">
          <ac:chgData name="Maison Roberts (12D)" userId="9e37010e-c8ab-4d45-a8d5-eeaf2a9cbbe7" providerId="ADAL" clId="{0C4C93C0-B467-456D-A5A4-9E54DCDD1DAF}" dt="2024-05-23T08:01:28.015" v="973" actId="26606"/>
          <ac:spMkLst>
            <pc:docMk/>
            <pc:sldMk cId="3908813317" sldId="275"/>
            <ac:spMk id="2" creationId="{A6FC1189-0AA6-8617-F9F4-0601F0631DFA}"/>
          </ac:spMkLst>
        </pc:spChg>
        <pc:spChg chg="del">
          <ac:chgData name="Maison Roberts (12D)" userId="9e37010e-c8ab-4d45-a8d5-eeaf2a9cbbe7" providerId="ADAL" clId="{0C4C93C0-B467-456D-A5A4-9E54DCDD1DAF}" dt="2024-05-23T07:52:24.060" v="781" actId="478"/>
          <ac:spMkLst>
            <pc:docMk/>
            <pc:sldMk cId="3908813317" sldId="275"/>
            <ac:spMk id="3" creationId="{FB063440-B63C-EEB1-6488-AB967CFB7A44}"/>
          </ac:spMkLst>
        </pc:spChg>
        <pc:spChg chg="add del">
          <ac:chgData name="Maison Roberts (12D)" userId="9e37010e-c8ab-4d45-a8d5-eeaf2a9cbbe7" providerId="ADAL" clId="{0C4C93C0-B467-456D-A5A4-9E54DCDD1DAF}" dt="2024-05-23T08:01:28.015" v="973" actId="26606"/>
          <ac:spMkLst>
            <pc:docMk/>
            <pc:sldMk cId="3908813317" sldId="275"/>
            <ac:spMk id="1031" creationId="{E91DC736-0EF8-4F87-9146-EBF1D2EE4D3D}"/>
          </ac:spMkLst>
        </pc:spChg>
        <pc:spChg chg="add del">
          <ac:chgData name="Maison Roberts (12D)" userId="9e37010e-c8ab-4d45-a8d5-eeaf2a9cbbe7" providerId="ADAL" clId="{0C4C93C0-B467-456D-A5A4-9E54DCDD1DAF}" dt="2024-05-23T08:01:28.015" v="973" actId="26606"/>
          <ac:spMkLst>
            <pc:docMk/>
            <pc:sldMk cId="3908813317" sldId="275"/>
            <ac:spMk id="1033" creationId="{097CD68E-23E3-4007-8847-CD0944C4F7BE}"/>
          </ac:spMkLst>
        </pc:spChg>
        <pc:spChg chg="add del">
          <ac:chgData name="Maison Roberts (12D)" userId="9e37010e-c8ab-4d45-a8d5-eeaf2a9cbbe7" providerId="ADAL" clId="{0C4C93C0-B467-456D-A5A4-9E54DCDD1DAF}" dt="2024-05-23T08:01:28.015" v="973" actId="26606"/>
          <ac:spMkLst>
            <pc:docMk/>
            <pc:sldMk cId="3908813317" sldId="275"/>
            <ac:spMk id="1035" creationId="{AF2F604E-43BE-4DC3-B983-E071523364F8}"/>
          </ac:spMkLst>
        </pc:spChg>
        <pc:spChg chg="add del">
          <ac:chgData name="Maison Roberts (12D)" userId="9e37010e-c8ab-4d45-a8d5-eeaf2a9cbbe7" providerId="ADAL" clId="{0C4C93C0-B467-456D-A5A4-9E54DCDD1DAF}" dt="2024-05-23T08:01:28.015" v="973" actId="26606"/>
          <ac:spMkLst>
            <pc:docMk/>
            <pc:sldMk cId="3908813317" sldId="275"/>
            <ac:spMk id="1037" creationId="{08C9B587-E65E-4B52-B37C-ABEBB6E87928}"/>
          </ac:spMkLst>
        </pc:spChg>
        <pc:spChg chg="add">
          <ac:chgData name="Maison Roberts (12D)" userId="9e37010e-c8ab-4d45-a8d5-eeaf2a9cbbe7" providerId="ADAL" clId="{0C4C93C0-B467-456D-A5A4-9E54DCDD1DAF}" dt="2024-05-23T08:01:28.015" v="973" actId="26606"/>
          <ac:spMkLst>
            <pc:docMk/>
            <pc:sldMk cId="3908813317" sldId="275"/>
            <ac:spMk id="1042" creationId="{51F77B6A-7F53-4B28-B73D-C8CC899AB221}"/>
          </ac:spMkLst>
        </pc:spChg>
        <pc:spChg chg="add">
          <ac:chgData name="Maison Roberts (12D)" userId="9e37010e-c8ab-4d45-a8d5-eeaf2a9cbbe7" providerId="ADAL" clId="{0C4C93C0-B467-456D-A5A4-9E54DCDD1DAF}" dt="2024-05-23T08:01:28.015" v="973" actId="26606"/>
          <ac:spMkLst>
            <pc:docMk/>
            <pc:sldMk cId="3908813317" sldId="275"/>
            <ac:spMk id="1048" creationId="{F6E412EF-CF39-4C25-85B0-DB30B1B0A8C4}"/>
          </ac:spMkLst>
        </pc:spChg>
        <pc:spChg chg="add">
          <ac:chgData name="Maison Roberts (12D)" userId="9e37010e-c8ab-4d45-a8d5-eeaf2a9cbbe7" providerId="ADAL" clId="{0C4C93C0-B467-456D-A5A4-9E54DCDD1DAF}" dt="2024-05-23T08:01:28.015" v="973" actId="26606"/>
          <ac:spMkLst>
            <pc:docMk/>
            <pc:sldMk cId="3908813317" sldId="275"/>
            <ac:spMk id="1050" creationId="{E8DA6235-17F2-4C9E-88C6-C5D38D8D3C03}"/>
          </ac:spMkLst>
        </pc:spChg>
        <pc:spChg chg="add">
          <ac:chgData name="Maison Roberts (12D)" userId="9e37010e-c8ab-4d45-a8d5-eeaf2a9cbbe7" providerId="ADAL" clId="{0C4C93C0-B467-456D-A5A4-9E54DCDD1DAF}" dt="2024-05-23T08:01:28.015" v="973" actId="26606"/>
          <ac:spMkLst>
            <pc:docMk/>
            <pc:sldMk cId="3908813317" sldId="275"/>
            <ac:spMk id="1052" creationId="{B55DEF71-1741-4489-8E77-46FC5BAA66E2}"/>
          </ac:spMkLst>
        </pc:spChg>
        <pc:spChg chg="add">
          <ac:chgData name="Maison Roberts (12D)" userId="9e37010e-c8ab-4d45-a8d5-eeaf2a9cbbe7" providerId="ADAL" clId="{0C4C93C0-B467-456D-A5A4-9E54DCDD1DAF}" dt="2024-05-23T08:01:28.015" v="973" actId="26606"/>
          <ac:spMkLst>
            <pc:docMk/>
            <pc:sldMk cId="3908813317" sldId="275"/>
            <ac:spMk id="1054" creationId="{82347B6D-A7CC-48EB-861F-917D0D61E3EA}"/>
          </ac:spMkLst>
        </pc:spChg>
        <pc:spChg chg="add">
          <ac:chgData name="Maison Roberts (12D)" userId="9e37010e-c8ab-4d45-a8d5-eeaf2a9cbbe7" providerId="ADAL" clId="{0C4C93C0-B467-456D-A5A4-9E54DCDD1DAF}" dt="2024-05-23T08:01:28.015" v="973" actId="26606"/>
          <ac:spMkLst>
            <pc:docMk/>
            <pc:sldMk cId="3908813317" sldId="275"/>
            <ac:spMk id="1056" creationId="{A7A0A46D-CC9B-4E32-870A-7BC2DF940144}"/>
          </ac:spMkLst>
        </pc:spChg>
        <pc:spChg chg="add">
          <ac:chgData name="Maison Roberts (12D)" userId="9e37010e-c8ab-4d45-a8d5-eeaf2a9cbbe7" providerId="ADAL" clId="{0C4C93C0-B467-456D-A5A4-9E54DCDD1DAF}" dt="2024-05-23T08:01:28.015" v="973" actId="26606"/>
          <ac:spMkLst>
            <pc:docMk/>
            <pc:sldMk cId="3908813317" sldId="275"/>
            <ac:spMk id="1058" creationId="{9178722E-1BD0-427E-BAAE-4F206DAB5818}"/>
          </ac:spMkLst>
        </pc:spChg>
        <pc:spChg chg="add">
          <ac:chgData name="Maison Roberts (12D)" userId="9e37010e-c8ab-4d45-a8d5-eeaf2a9cbbe7" providerId="ADAL" clId="{0C4C93C0-B467-456D-A5A4-9E54DCDD1DAF}" dt="2024-05-23T08:01:28.015" v="973" actId="26606"/>
          <ac:spMkLst>
            <pc:docMk/>
            <pc:sldMk cId="3908813317" sldId="275"/>
            <ac:spMk id="1060" creationId="{A753B935-E3DD-466D-BFAC-68E0BE02D092}"/>
          </ac:spMkLst>
        </pc:spChg>
        <pc:spChg chg="add">
          <ac:chgData name="Maison Roberts (12D)" userId="9e37010e-c8ab-4d45-a8d5-eeaf2a9cbbe7" providerId="ADAL" clId="{0C4C93C0-B467-456D-A5A4-9E54DCDD1DAF}" dt="2024-05-23T08:01:28.015" v="973" actId="26606"/>
          <ac:spMkLst>
            <pc:docMk/>
            <pc:sldMk cId="3908813317" sldId="275"/>
            <ac:spMk id="1062" creationId="{FB034F26-4148-4B59-B493-14D7A9A8BAA9}"/>
          </ac:spMkLst>
        </pc:spChg>
        <pc:grpChg chg="add">
          <ac:chgData name="Maison Roberts (12D)" userId="9e37010e-c8ab-4d45-a8d5-eeaf2a9cbbe7" providerId="ADAL" clId="{0C4C93C0-B467-456D-A5A4-9E54DCDD1DAF}" dt="2024-05-23T08:01:28.015" v="973" actId="26606"/>
          <ac:grpSpMkLst>
            <pc:docMk/>
            <pc:sldMk cId="3908813317" sldId="275"/>
            <ac:grpSpMk id="1044" creationId="{2515629F-0D83-4A44-A125-CD50FC660AB4}"/>
          </ac:grpSpMkLst>
        </pc:grpChg>
        <pc:grpChg chg="add">
          <ac:chgData name="Maison Roberts (12D)" userId="9e37010e-c8ab-4d45-a8d5-eeaf2a9cbbe7" providerId="ADAL" clId="{0C4C93C0-B467-456D-A5A4-9E54DCDD1DAF}" dt="2024-05-23T08:01:28.015" v="973" actId="26606"/>
          <ac:grpSpMkLst>
            <pc:docMk/>
            <pc:sldMk cId="3908813317" sldId="275"/>
            <ac:grpSpMk id="1064" creationId="{5E6BB5FD-DB7B-4BE3-BA45-1EF042115ED5}"/>
          </ac:grpSpMkLst>
        </pc:grpChg>
        <pc:picChg chg="add mod ord">
          <ac:chgData name="Maison Roberts (12D)" userId="9e37010e-c8ab-4d45-a8d5-eeaf2a9cbbe7" providerId="ADAL" clId="{0C4C93C0-B467-456D-A5A4-9E54DCDD1DAF}" dt="2024-05-23T08:01:28.015" v="973" actId="26606"/>
          <ac:picMkLst>
            <pc:docMk/>
            <pc:sldMk cId="3908813317" sldId="275"/>
            <ac:picMk id="1026" creationId="{763F9781-7119-5AB8-85B4-61D67017AADE}"/>
          </ac:picMkLst>
        </pc:picChg>
      </pc:sldChg>
      <pc:sldChg chg="addSp delSp modSp mod setBg modNotesTx">
        <pc:chgData name="Maison Roberts (12D)" userId="9e37010e-c8ab-4d45-a8d5-eeaf2a9cbbe7" providerId="ADAL" clId="{0C4C93C0-B467-456D-A5A4-9E54DCDD1DAF}" dt="2024-05-23T08:01:14.205" v="972" actId="26606"/>
        <pc:sldMkLst>
          <pc:docMk/>
          <pc:sldMk cId="2917973871" sldId="278"/>
        </pc:sldMkLst>
        <pc:spChg chg="mod">
          <ac:chgData name="Maison Roberts (12D)" userId="9e37010e-c8ab-4d45-a8d5-eeaf2a9cbbe7" providerId="ADAL" clId="{0C4C93C0-B467-456D-A5A4-9E54DCDD1DAF}" dt="2024-05-23T08:01:14.205" v="972" actId="26606"/>
          <ac:spMkLst>
            <pc:docMk/>
            <pc:sldMk cId="2917973871" sldId="278"/>
            <ac:spMk id="2" creationId="{1B3D26F8-1CDF-D35F-8428-5544E96002F6}"/>
          </ac:spMkLst>
        </pc:spChg>
        <pc:spChg chg="add del mod">
          <ac:chgData name="Maison Roberts (12D)" userId="9e37010e-c8ab-4d45-a8d5-eeaf2a9cbbe7" providerId="ADAL" clId="{0C4C93C0-B467-456D-A5A4-9E54DCDD1DAF}" dt="2024-05-23T07:58:38.121" v="945" actId="478"/>
          <ac:spMkLst>
            <pc:docMk/>
            <pc:sldMk cId="2917973871" sldId="278"/>
            <ac:spMk id="3" creationId="{BBBEFDE3-2366-8063-8F61-890AC0035761}"/>
          </ac:spMkLst>
        </pc:spChg>
        <pc:spChg chg="add del">
          <ac:chgData name="Maison Roberts (12D)" userId="9e37010e-c8ab-4d45-a8d5-eeaf2a9cbbe7" providerId="ADAL" clId="{0C4C93C0-B467-456D-A5A4-9E54DCDD1DAF}" dt="2024-05-23T08:01:14.205" v="972" actId="26606"/>
          <ac:spMkLst>
            <pc:docMk/>
            <pc:sldMk cId="2917973871" sldId="278"/>
            <ac:spMk id="2057" creationId="{9AA72BD9-2C5A-4EDC-931F-5AA08EACA0F3}"/>
          </ac:spMkLst>
        </pc:spChg>
        <pc:spChg chg="add del">
          <ac:chgData name="Maison Roberts (12D)" userId="9e37010e-c8ab-4d45-a8d5-eeaf2a9cbbe7" providerId="ADAL" clId="{0C4C93C0-B467-456D-A5A4-9E54DCDD1DAF}" dt="2024-05-23T08:01:14.205" v="972" actId="26606"/>
          <ac:spMkLst>
            <pc:docMk/>
            <pc:sldMk cId="2917973871" sldId="278"/>
            <ac:spMk id="2059" creationId="{DD3981AC-7B61-4947-BCF3-F7AA7FA385B9}"/>
          </ac:spMkLst>
        </pc:spChg>
        <pc:spChg chg="add del">
          <ac:chgData name="Maison Roberts (12D)" userId="9e37010e-c8ab-4d45-a8d5-eeaf2a9cbbe7" providerId="ADAL" clId="{0C4C93C0-B467-456D-A5A4-9E54DCDD1DAF}" dt="2024-05-23T08:01:14.205" v="972" actId="26606"/>
          <ac:spMkLst>
            <pc:docMk/>
            <pc:sldMk cId="2917973871" sldId="278"/>
            <ac:spMk id="2061" creationId="{55D4142C-5077-457F-A6AD-3FECFDB39685}"/>
          </ac:spMkLst>
        </pc:spChg>
        <pc:spChg chg="add del">
          <ac:chgData name="Maison Roberts (12D)" userId="9e37010e-c8ab-4d45-a8d5-eeaf2a9cbbe7" providerId="ADAL" clId="{0C4C93C0-B467-456D-A5A4-9E54DCDD1DAF}" dt="2024-05-23T08:01:14.205" v="972" actId="26606"/>
          <ac:spMkLst>
            <pc:docMk/>
            <pc:sldMk cId="2917973871" sldId="278"/>
            <ac:spMk id="2063" creationId="{7A5F0580-5EE9-419F-96EE-B6529EF6E7D0}"/>
          </ac:spMkLst>
        </pc:spChg>
        <pc:spChg chg="add del">
          <ac:chgData name="Maison Roberts (12D)" userId="9e37010e-c8ab-4d45-a8d5-eeaf2a9cbbe7" providerId="ADAL" clId="{0C4C93C0-B467-456D-A5A4-9E54DCDD1DAF}" dt="2024-05-23T08:01:14.062" v="971" actId="26606"/>
          <ac:spMkLst>
            <pc:docMk/>
            <pc:sldMk cId="2917973871" sldId="278"/>
            <ac:spMk id="2068" creationId="{657F69E0-C4B0-4BEC-A689-4F8D877F05D4}"/>
          </ac:spMkLst>
        </pc:spChg>
        <pc:spChg chg="add del">
          <ac:chgData name="Maison Roberts (12D)" userId="9e37010e-c8ab-4d45-a8d5-eeaf2a9cbbe7" providerId="ADAL" clId="{0C4C93C0-B467-456D-A5A4-9E54DCDD1DAF}" dt="2024-05-23T08:01:14.062" v="971" actId="26606"/>
          <ac:spMkLst>
            <pc:docMk/>
            <pc:sldMk cId="2917973871" sldId="278"/>
            <ac:spMk id="2070" creationId="{9F6380B4-6A1C-481E-8408-B4E6C75B9B81}"/>
          </ac:spMkLst>
        </pc:spChg>
        <pc:spChg chg="add">
          <ac:chgData name="Maison Roberts (12D)" userId="9e37010e-c8ab-4d45-a8d5-eeaf2a9cbbe7" providerId="ADAL" clId="{0C4C93C0-B467-456D-A5A4-9E54DCDD1DAF}" dt="2024-05-23T08:01:14.205" v="972" actId="26606"/>
          <ac:spMkLst>
            <pc:docMk/>
            <pc:sldMk cId="2917973871" sldId="278"/>
            <ac:spMk id="2072" creationId="{A499C65A-9B02-4D7F-BD68-CD38D880551F}"/>
          </ac:spMkLst>
        </pc:spChg>
        <pc:spChg chg="add">
          <ac:chgData name="Maison Roberts (12D)" userId="9e37010e-c8ab-4d45-a8d5-eeaf2a9cbbe7" providerId="ADAL" clId="{0C4C93C0-B467-456D-A5A4-9E54DCDD1DAF}" dt="2024-05-23T08:01:14.205" v="972" actId="26606"/>
          <ac:spMkLst>
            <pc:docMk/>
            <pc:sldMk cId="2917973871" sldId="278"/>
            <ac:spMk id="2073" creationId="{489B7BFD-8F45-4093-AD9C-91B15B0503D9}"/>
          </ac:spMkLst>
        </pc:spChg>
        <pc:spChg chg="add">
          <ac:chgData name="Maison Roberts (12D)" userId="9e37010e-c8ab-4d45-a8d5-eeaf2a9cbbe7" providerId="ADAL" clId="{0C4C93C0-B467-456D-A5A4-9E54DCDD1DAF}" dt="2024-05-23T08:01:14.205" v="972" actId="26606"/>
          <ac:spMkLst>
            <pc:docMk/>
            <pc:sldMk cId="2917973871" sldId="278"/>
            <ac:spMk id="2077" creationId="{4D4C00DC-4DC6-4CD2-9E31-F17E6CEBC5A6}"/>
          </ac:spMkLst>
        </pc:spChg>
        <pc:grpChg chg="add del">
          <ac:chgData name="Maison Roberts (12D)" userId="9e37010e-c8ab-4d45-a8d5-eeaf2a9cbbe7" providerId="ADAL" clId="{0C4C93C0-B467-456D-A5A4-9E54DCDD1DAF}" dt="2024-05-23T07:56:38.355" v="940" actId="26606"/>
          <ac:grpSpMkLst>
            <pc:docMk/>
            <pc:sldMk cId="2917973871" sldId="278"/>
            <ac:grpSpMk id="2055" creationId="{6E61B563-A4B2-5783-81AF-A2A053D74769}"/>
          </ac:grpSpMkLst>
        </pc:grpChg>
        <pc:grpChg chg="add">
          <ac:chgData name="Maison Roberts (12D)" userId="9e37010e-c8ab-4d45-a8d5-eeaf2a9cbbe7" providerId="ADAL" clId="{0C4C93C0-B467-456D-A5A4-9E54DCDD1DAF}" dt="2024-05-23T08:01:14.205" v="972" actId="26606"/>
          <ac:grpSpMkLst>
            <pc:docMk/>
            <pc:sldMk cId="2917973871" sldId="278"/>
            <ac:grpSpMk id="2074" creationId="{66FB5A75-BDE2-4F12-A95B-C48788A7685C}"/>
          </ac:grpSpMkLst>
        </pc:grpChg>
        <pc:grpChg chg="add">
          <ac:chgData name="Maison Roberts (12D)" userId="9e37010e-c8ab-4d45-a8d5-eeaf2a9cbbe7" providerId="ADAL" clId="{0C4C93C0-B467-456D-A5A4-9E54DCDD1DAF}" dt="2024-05-23T08:01:14.205" v="972" actId="26606"/>
          <ac:grpSpMkLst>
            <pc:docMk/>
            <pc:sldMk cId="2917973871" sldId="278"/>
            <ac:grpSpMk id="2078" creationId="{1F4896D7-5AD0-4505-BCCD-82262CFEE2E1}"/>
          </ac:grpSpMkLst>
        </pc:grpChg>
        <pc:picChg chg="add del mod">
          <ac:chgData name="Maison Roberts (12D)" userId="9e37010e-c8ab-4d45-a8d5-eeaf2a9cbbe7" providerId="ADAL" clId="{0C4C93C0-B467-456D-A5A4-9E54DCDD1DAF}" dt="2024-05-23T07:56:40.702" v="942" actId="478"/>
          <ac:picMkLst>
            <pc:docMk/>
            <pc:sldMk cId="2917973871" sldId="278"/>
            <ac:picMk id="2050" creationId="{12BC3EED-E51E-DF65-5244-A2709B153FF1}"/>
          </ac:picMkLst>
        </pc:picChg>
        <pc:picChg chg="add mod ord">
          <ac:chgData name="Maison Roberts (12D)" userId="9e37010e-c8ab-4d45-a8d5-eeaf2a9cbbe7" providerId="ADAL" clId="{0C4C93C0-B467-456D-A5A4-9E54DCDD1DAF}" dt="2024-05-23T08:01:14.205" v="972" actId="26606"/>
          <ac:picMkLst>
            <pc:docMk/>
            <pc:sldMk cId="2917973871" sldId="278"/>
            <ac:picMk id="2052" creationId="{0E6FC607-D6C2-AEEE-9FF5-62340049F8CF}"/>
          </ac:picMkLst>
        </pc:picChg>
      </pc:sldChg>
      <pc:sldChg chg="addSp delSp modSp mod">
        <pc:chgData name="Maison Roberts (12D)" userId="9e37010e-c8ab-4d45-a8d5-eeaf2a9cbbe7" providerId="ADAL" clId="{0C4C93C0-B467-456D-A5A4-9E54DCDD1DAF}" dt="2024-05-23T08:02:50.359" v="981" actId="26606"/>
        <pc:sldMkLst>
          <pc:docMk/>
          <pc:sldMk cId="3722040566" sldId="282"/>
        </pc:sldMkLst>
        <pc:spChg chg="mod">
          <ac:chgData name="Maison Roberts (12D)" userId="9e37010e-c8ab-4d45-a8d5-eeaf2a9cbbe7" providerId="ADAL" clId="{0C4C93C0-B467-456D-A5A4-9E54DCDD1DAF}" dt="2024-05-23T08:02:50.359" v="981" actId="26606"/>
          <ac:spMkLst>
            <pc:docMk/>
            <pc:sldMk cId="3722040566" sldId="282"/>
            <ac:spMk id="2" creationId="{DA830968-262A-7DA3-7425-471A62EDDD12}"/>
          </ac:spMkLst>
        </pc:spChg>
        <pc:spChg chg="del">
          <ac:chgData name="Maison Roberts (12D)" userId="9e37010e-c8ab-4d45-a8d5-eeaf2a9cbbe7" providerId="ADAL" clId="{0C4C93C0-B467-456D-A5A4-9E54DCDD1DAF}" dt="2024-05-23T08:02:50.359" v="981" actId="26606"/>
          <ac:spMkLst>
            <pc:docMk/>
            <pc:sldMk cId="3722040566" sldId="282"/>
            <ac:spMk id="9" creationId="{ECC07320-C2CA-4E29-8481-9D9E143C7788}"/>
          </ac:spMkLst>
        </pc:spChg>
        <pc:spChg chg="del">
          <ac:chgData name="Maison Roberts (12D)" userId="9e37010e-c8ab-4d45-a8d5-eeaf2a9cbbe7" providerId="ADAL" clId="{0C4C93C0-B467-456D-A5A4-9E54DCDD1DAF}" dt="2024-05-23T08:02:50.359" v="981" actId="26606"/>
          <ac:spMkLst>
            <pc:docMk/>
            <pc:sldMk cId="3722040566" sldId="282"/>
            <ac:spMk id="11" creationId="{178FB36B-5BFE-42CA-BC60-1115E0D95EEC}"/>
          </ac:spMkLst>
        </pc:spChg>
        <pc:spChg chg="add">
          <ac:chgData name="Maison Roberts (12D)" userId="9e37010e-c8ab-4d45-a8d5-eeaf2a9cbbe7" providerId="ADAL" clId="{0C4C93C0-B467-456D-A5A4-9E54DCDD1DAF}" dt="2024-05-23T08:02:50.359" v="981" actId="26606"/>
          <ac:spMkLst>
            <pc:docMk/>
            <pc:sldMk cId="3722040566" sldId="282"/>
            <ac:spMk id="16" creationId="{489B7BFD-8F45-4093-AD9C-91B15B0503D9}"/>
          </ac:spMkLst>
        </pc:spChg>
        <pc:spChg chg="add">
          <ac:chgData name="Maison Roberts (12D)" userId="9e37010e-c8ab-4d45-a8d5-eeaf2a9cbbe7" providerId="ADAL" clId="{0C4C93C0-B467-456D-A5A4-9E54DCDD1DAF}" dt="2024-05-23T08:02:50.359" v="981" actId="26606"/>
          <ac:spMkLst>
            <pc:docMk/>
            <pc:sldMk cId="3722040566" sldId="282"/>
            <ac:spMk id="18" creationId="{7FC918AD-C067-46DF-8F98-83352CB94660}"/>
          </ac:spMkLst>
        </pc:spChg>
        <pc:spChg chg="add">
          <ac:chgData name="Maison Roberts (12D)" userId="9e37010e-c8ab-4d45-a8d5-eeaf2a9cbbe7" providerId="ADAL" clId="{0C4C93C0-B467-456D-A5A4-9E54DCDD1DAF}" dt="2024-05-23T08:02:50.359" v="981" actId="26606"/>
          <ac:spMkLst>
            <pc:docMk/>
            <pc:sldMk cId="3722040566" sldId="282"/>
            <ac:spMk id="20" creationId="{3C1473DD-4042-44F9-A962-71F52BAE3232}"/>
          </ac:spMkLst>
        </pc:spChg>
        <pc:grpChg chg="add">
          <ac:chgData name="Maison Roberts (12D)" userId="9e37010e-c8ab-4d45-a8d5-eeaf2a9cbbe7" providerId="ADAL" clId="{0C4C93C0-B467-456D-A5A4-9E54DCDD1DAF}" dt="2024-05-23T08:02:50.359" v="981" actId="26606"/>
          <ac:grpSpMkLst>
            <pc:docMk/>
            <pc:sldMk cId="3722040566" sldId="282"/>
            <ac:grpSpMk id="22" creationId="{EC86BE98-673F-469D-B15E-8B6305CE3A58}"/>
          </ac:grpSpMkLst>
        </pc:grpChg>
        <pc:grpChg chg="add">
          <ac:chgData name="Maison Roberts (12D)" userId="9e37010e-c8ab-4d45-a8d5-eeaf2a9cbbe7" providerId="ADAL" clId="{0C4C93C0-B467-456D-A5A4-9E54DCDD1DAF}" dt="2024-05-23T08:02:50.359" v="981" actId="26606"/>
          <ac:grpSpMkLst>
            <pc:docMk/>
            <pc:sldMk cId="3722040566" sldId="282"/>
            <ac:grpSpMk id="30" creationId="{F70AAE9F-D40D-4A06-A542-AB26D8AB98F2}"/>
          </ac:grpSpMkLst>
        </pc:grpChg>
        <pc:picChg chg="mod ord">
          <ac:chgData name="Maison Roberts (12D)" userId="9e37010e-c8ab-4d45-a8d5-eeaf2a9cbbe7" providerId="ADAL" clId="{0C4C93C0-B467-456D-A5A4-9E54DCDD1DAF}" dt="2024-05-23T08:02:50.359" v="981" actId="26606"/>
          <ac:picMkLst>
            <pc:docMk/>
            <pc:sldMk cId="3722040566" sldId="282"/>
            <ac:picMk id="5" creationId="{5E4A9E60-2E70-F895-8223-3B34CC2D35DD}"/>
          </ac:picMkLst>
        </pc:picChg>
      </pc:sldChg>
    </pc:docChg>
  </pc:docChgLst>
  <pc:docChgLst>
    <pc:chgData name="Maison Roberts (12D)" userId="S::18mroberts@leavalley.edact.org.uk::9e37010e-c8ab-4d45-a8d5-eeaf2a9cbbe7" providerId="AD" clId="Web-{B74D1300-E269-9049-2E2D-7151C540B221}"/>
    <pc:docChg chg="modSld">
      <pc:chgData name="Maison Roberts (12D)" userId="S::18mroberts@leavalley.edact.org.uk::9e37010e-c8ab-4d45-a8d5-eeaf2a9cbbe7" providerId="AD" clId="Web-{B74D1300-E269-9049-2E2D-7151C540B221}" dt="2024-05-14T08:52:51.844" v="772"/>
      <pc:docMkLst>
        <pc:docMk/>
      </pc:docMkLst>
      <pc:sldChg chg="addSp modSp addAnim modAnim modNotes">
        <pc:chgData name="Maison Roberts (12D)" userId="S::18mroberts@leavalley.edact.org.uk::9e37010e-c8ab-4d45-a8d5-eeaf2a9cbbe7" providerId="AD" clId="Web-{B74D1300-E269-9049-2E2D-7151C540B221}" dt="2024-05-14T08:52:51.844" v="772"/>
        <pc:sldMkLst>
          <pc:docMk/>
          <pc:sldMk cId="4244810356" sldId="258"/>
        </pc:sldMkLst>
        <pc:spChg chg="mod">
          <ac:chgData name="Maison Roberts (12D)" userId="S::18mroberts@leavalley.edact.org.uk::9e37010e-c8ab-4d45-a8d5-eeaf2a9cbbe7" providerId="AD" clId="Web-{B74D1300-E269-9049-2E2D-7151C540B221}" dt="2024-05-14T08:37:28.100" v="86" actId="20577"/>
          <ac:spMkLst>
            <pc:docMk/>
            <pc:sldMk cId="4244810356" sldId="258"/>
            <ac:spMk id="3" creationId="{4D0676C8-0BE5-D4A4-DCE5-EEC4B1FD09D2}"/>
          </ac:spMkLst>
        </pc:spChg>
        <pc:spChg chg="add mod">
          <ac:chgData name="Maison Roberts (12D)" userId="S::18mroberts@leavalley.edact.org.uk::9e37010e-c8ab-4d45-a8d5-eeaf2a9cbbe7" providerId="AD" clId="Web-{B74D1300-E269-9049-2E2D-7151C540B221}" dt="2024-05-14T08:34:58.721" v="84" actId="20577"/>
          <ac:spMkLst>
            <pc:docMk/>
            <pc:sldMk cId="4244810356" sldId="258"/>
            <ac:spMk id="4" creationId="{8E2D8FBE-046F-517B-6E37-66A30F4C6D87}"/>
          </ac:spMkLst>
        </pc:spChg>
        <pc:spChg chg="add mod">
          <ac:chgData name="Maison Roberts (12D)" userId="S::18mroberts@leavalley.edact.org.uk::9e37010e-c8ab-4d45-a8d5-eeaf2a9cbbe7" providerId="AD" clId="Web-{B74D1300-E269-9049-2E2D-7151C540B221}" dt="2024-05-14T08:34:51.830" v="82" actId="1076"/>
          <ac:spMkLst>
            <pc:docMk/>
            <pc:sldMk cId="4244810356" sldId="258"/>
            <ac:spMk id="6" creationId="{1F88FA52-AD5B-CFCA-3421-6FB0EDBF6F98}"/>
          </ac:spMkLst>
        </pc:spChg>
        <pc:spChg chg="add mod">
          <ac:chgData name="Maison Roberts (12D)" userId="S::18mroberts@leavalley.edact.org.uk::9e37010e-c8ab-4d45-a8d5-eeaf2a9cbbe7" providerId="AD" clId="Web-{B74D1300-E269-9049-2E2D-7151C540B221}" dt="2024-05-14T08:38:19.164" v="117" actId="20577"/>
          <ac:spMkLst>
            <pc:docMk/>
            <pc:sldMk cId="4244810356" sldId="258"/>
            <ac:spMk id="7" creationId="{92489C6A-72C3-FE22-1EE1-ECC3F98A0E3E}"/>
          </ac:spMkLst>
        </pc:spChg>
        <pc:picChg chg="mod">
          <ac:chgData name="Maison Roberts (12D)" userId="S::18mroberts@leavalley.edact.org.uk::9e37010e-c8ab-4d45-a8d5-eeaf2a9cbbe7" providerId="AD" clId="Web-{B74D1300-E269-9049-2E2D-7151C540B221}" dt="2024-05-14T08:31:27.966" v="50" actId="1076"/>
          <ac:picMkLst>
            <pc:docMk/>
            <pc:sldMk cId="4244810356" sldId="258"/>
            <ac:picMk id="5" creationId="{8C70F897-F8DF-FF35-6241-86E79A982286}"/>
          </ac:picMkLst>
        </pc:picChg>
        <pc:picChg chg="mod">
          <ac:chgData name="Maison Roberts (12D)" userId="S::18mroberts@leavalley.edact.org.uk::9e37010e-c8ab-4d45-a8d5-eeaf2a9cbbe7" providerId="AD" clId="Web-{B74D1300-E269-9049-2E2D-7151C540B221}" dt="2024-05-14T08:39:14.900" v="126" actId="1076"/>
          <ac:picMkLst>
            <pc:docMk/>
            <pc:sldMk cId="4244810356" sldId="258"/>
            <ac:picMk id="1036" creationId="{4D35B1ED-C677-F9CA-DF3B-22494C34EB03}"/>
          </ac:picMkLst>
        </pc:picChg>
      </pc:sldChg>
    </pc:docChg>
  </pc:docChgLst>
</pc:chgInfo>
</file>

<file path=ppt/media/hdphoto1.wdp>
</file>

<file path=ppt/media/image1.png>
</file>

<file path=ppt/media/image10.png>
</file>

<file path=ppt/media/image11.png>
</file>

<file path=ppt/media/image12.jpeg>
</file>

<file path=ppt/media/image13.jpeg>
</file>

<file path=ppt/media/image14.png>
</file>

<file path=ppt/media/image15.jpeg>
</file>

<file path=ppt/media/image16.png>
</file>

<file path=ppt/media/image17.pn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25.png>
</file>

<file path=ppt/media/image26.svg>
</file>

<file path=ppt/media/image27.jpeg>
</file>

<file path=ppt/media/image28.jpeg>
</file>

<file path=ppt/media/image29.jpeg>
</file>

<file path=ppt/media/image3.png>
</file>

<file path=ppt/media/image30.jpeg>
</file>

<file path=ppt/media/image31.jpe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6678B6-1A58-407E-8D01-3715CBDA2ADB}" type="datetimeFigureOut">
              <a:rPr lang="en-GB" smtClean="0"/>
              <a:t>31/05/2024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418EF4-6561-46C7-B02A-0AC14B73F720}" type="slidenum">
              <a:rPr lang="en-GB" smtClean="0"/>
              <a:t>‹#›</a:t>
            </a:fld>
            <a:endParaRPr lang="en-GB"/>
          </a:p>
        </p:txBody>
      </p:sp>
    </p:spTree>
    <p:extLst>
      <p:ext uri="{BB962C8B-B14F-4D97-AF65-F5344CB8AC3E}">
        <p14:creationId xmlns:p14="http://schemas.microsoft.com/office/powerpoint/2010/main" val="30160046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0B418EF4-6561-46C7-B02A-0AC14B73F720}" type="slidenum">
              <a:rPr lang="en-GB" smtClean="0"/>
              <a:t>1</a:t>
            </a:fld>
            <a:endParaRPr lang="en-GB"/>
          </a:p>
        </p:txBody>
      </p:sp>
    </p:spTree>
    <p:extLst>
      <p:ext uri="{BB962C8B-B14F-4D97-AF65-F5344CB8AC3E}">
        <p14:creationId xmlns:p14="http://schemas.microsoft.com/office/powerpoint/2010/main" val="4054427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a:latin typeface="Calibri"/>
                <a:ea typeface="Calibri"/>
                <a:cs typeface="Calibri"/>
              </a:rPr>
              <a:t>Blue sky thinking: </a:t>
            </a:r>
          </a:p>
          <a:p>
            <a:pPr marL="171450" indent="-171450">
              <a:lnSpc>
                <a:spcPct val="90000"/>
              </a:lnSpc>
              <a:spcBef>
                <a:spcPts val="1000"/>
              </a:spcBef>
              <a:buFont typeface="Arial"/>
              <a:buChar char="•"/>
            </a:pPr>
            <a:r>
              <a:rPr lang="en-GB">
                <a:latin typeface="+mn-lt"/>
              </a:rPr>
              <a:t>Apple has become incredibly famous, and personally Steve Jobs made Apple revolutionary for his critical blue sky thinking. As He was the first person who introduced to the world, the first sensor phone that had radically changed whole smart device industry. During Steve Job’s era, Apple exemplified blue sky thinking by relentlessly pursuing innovation without constraints, leading to groundbreaking products that transformed entire industries. Jobs fostered a culture of creativity and risk-taking, encouraging his team to think beyond traditional boundaries. This mindset resulted in revolutionary products such as the iPod, which redefined music consumption: The iPhone, which combined communication, entertainment, and computing in an unprecedented way and the iPad, which created a new category of portable computing, Jobs’ vision of seamless integration of hardware and software, coupled with an uncompromising focus on design and user experience, allowed Apple to conceive and execute ideas that seemed impossible at the time, solidifying its reputation as a leader in technological innovation.</a:t>
            </a:r>
            <a:endParaRPr lang="en-US">
              <a:latin typeface="+mn-lt"/>
            </a:endParaRPr>
          </a:p>
          <a:p>
            <a:r>
              <a:rPr lang="en-US" b="1" u="sng">
                <a:latin typeface="+mn-lt"/>
                <a:ea typeface="Calibri"/>
                <a:cs typeface="Calibri"/>
              </a:rPr>
              <a:t>Creativity:</a:t>
            </a:r>
          </a:p>
          <a:p>
            <a:pPr marL="171450" indent="-171450">
              <a:lnSpc>
                <a:spcPct val="90000"/>
              </a:lnSpc>
              <a:spcBef>
                <a:spcPts val="1000"/>
              </a:spcBef>
              <a:buFont typeface="Arial"/>
              <a:buChar char="•"/>
            </a:pPr>
            <a:r>
              <a:rPr lang="en-GB">
                <a:latin typeface="+mn-lt"/>
              </a:rPr>
              <a:t>Apple has become one of the most creative company in human history. Steve Jobs was known for his memorable proving points. In one of the press conference, he dropped a prototype of iPod in water, by explaining that there are lots of bubbles coming out, which is the reason of unused space inside of iPod, which he considered as a huge problem. Steve Jobs has made devices such as: Apple II, Macintosh, iPod, iPhone, iPad, and first Apple Stores during 1971-2011.</a:t>
            </a:r>
            <a:endParaRPr lang="en-US">
              <a:latin typeface="+mn-lt"/>
            </a:endParaRPr>
          </a:p>
          <a:p>
            <a:pPr marL="171450" indent="-171450">
              <a:lnSpc>
                <a:spcPct val="90000"/>
              </a:lnSpc>
              <a:spcBef>
                <a:spcPts val="1000"/>
              </a:spcBef>
              <a:buFont typeface="Arial"/>
              <a:buChar char="•"/>
            </a:pPr>
            <a:r>
              <a:rPr lang="en-GB">
                <a:latin typeface="+mn-lt"/>
              </a:rPr>
              <a:t>Current Apple environment is lacking individuality, it is still standing on world market, as a head leader, however, it does not have that innovative thinking and creativity, that was a priority for Apple, during Steve Jobs era.</a:t>
            </a:r>
          </a:p>
          <a:p>
            <a:endParaRPr lang="en-US" b="1" u="sng">
              <a:latin typeface="Calibri"/>
              <a:ea typeface="Calibri"/>
              <a:cs typeface="Calibri"/>
            </a:endParaRPr>
          </a:p>
        </p:txBody>
      </p:sp>
      <p:sp>
        <p:nvSpPr>
          <p:cNvPr id="4" name="Slide Number Placeholder 3"/>
          <p:cNvSpPr>
            <a:spLocks noGrp="1"/>
          </p:cNvSpPr>
          <p:nvPr>
            <p:ph type="sldNum" sz="quarter" idx="5"/>
          </p:nvPr>
        </p:nvSpPr>
        <p:spPr/>
        <p:txBody>
          <a:bodyPr/>
          <a:lstStyle/>
          <a:p>
            <a:fld id="{0B418EF4-6561-46C7-B02A-0AC14B73F720}" type="slidenum">
              <a:rPr lang="en-GB" smtClean="0"/>
              <a:t>10</a:t>
            </a:fld>
            <a:endParaRPr lang="en-GB"/>
          </a:p>
        </p:txBody>
      </p:sp>
    </p:spTree>
    <p:extLst>
      <p:ext uri="{BB962C8B-B14F-4D97-AF65-F5344CB8AC3E}">
        <p14:creationId xmlns:p14="http://schemas.microsoft.com/office/powerpoint/2010/main" val="41049229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There will be enough advancements made to current items to raise earnings in the end by lowering production costs or raising prices.  If these upgrades are indeed required, there is a need for them. It wouldn't be sensible, for instance, to stop producing combo microwave ovens and disregard the need for simple models, or to think that people no longer need cell phones with built-in cameras.</a:t>
            </a:r>
          </a:p>
          <a:p>
            <a:r>
              <a:rPr lang="en-US"/>
              <a:t>Procedures may be too laborious or complex to be effective, and you may be able to recall an instance in which a process obstructed something. In the public sector, too bureaucratic procedures are frequently blamed for work duplication or delayed outcomes.</a:t>
            </a:r>
          </a:p>
          <a:p>
            <a:r>
              <a:rPr lang="en-US"/>
              <a:t>Offerings and client encounters Services and the client experience can be substantially enhanced by innovation and enterprise. For instance, advancements that will result in less excruciating dental care could completely transform the experience of patients. Similarly, </a:t>
            </a:r>
            <a:r>
              <a:rPr lang="en-US" err="1"/>
              <a:t>travellers</a:t>
            </a:r>
            <a:r>
              <a:rPr lang="en-US"/>
              <a:t> may arrive feeling considerably more rested following flights when Virgin Atlantic initially added flat beds to their business class cabins in 1998.</a:t>
            </a:r>
          </a:p>
        </p:txBody>
      </p:sp>
      <p:sp>
        <p:nvSpPr>
          <p:cNvPr id="4" name="Slide Number Placeholder 3"/>
          <p:cNvSpPr>
            <a:spLocks noGrp="1"/>
          </p:cNvSpPr>
          <p:nvPr>
            <p:ph type="sldNum" sz="quarter" idx="5"/>
          </p:nvPr>
        </p:nvSpPr>
        <p:spPr/>
        <p:txBody>
          <a:bodyPr/>
          <a:lstStyle/>
          <a:p>
            <a:fld id="{0B418EF4-6561-46C7-B02A-0AC14B73F720}" type="slidenum">
              <a:rPr lang="en-GB" smtClean="0"/>
              <a:t>11</a:t>
            </a:fld>
            <a:endParaRPr lang="en-GB"/>
          </a:p>
        </p:txBody>
      </p:sp>
    </p:spTree>
    <p:extLst>
      <p:ext uri="{BB962C8B-B14F-4D97-AF65-F5344CB8AC3E}">
        <p14:creationId xmlns:p14="http://schemas.microsoft.com/office/powerpoint/2010/main" val="69144396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u="sng">
                <a:solidFill>
                  <a:srgbClr val="0D0D0D"/>
                </a:solidFill>
                <a:effectLst/>
                <a:highlight>
                  <a:srgbClr val="FFFFFF"/>
                </a:highlight>
                <a:latin typeface="Söhne"/>
              </a:rPr>
              <a:t>Business growth:</a:t>
            </a:r>
          </a:p>
          <a:p>
            <a:r>
              <a:rPr lang="en-GB" b="0" i="0">
                <a:solidFill>
                  <a:srgbClr val="0D0D0D"/>
                </a:solidFill>
                <a:effectLst/>
                <a:highlight>
                  <a:srgbClr val="FFFFFF"/>
                </a:highlight>
                <a:latin typeface="+mn-lt"/>
              </a:rPr>
              <a:t>Apple's business growth has been driven by a combination of innovative product development, strategic market expansion, and strong brand loyalty. The company continually sets industry standards with groundbreaking products such as the iPhone, iPad, and Mac, which have revolutionized personal technology. Apple's expansion into services, including the App Store, Apple Music, and iCloud, has diversified its revenue streams and increased customer retention. Global market penetration, particularly in emerging economies, has further bolstered its sales. Coupled with a robust ecosystem that integrates hardware, software, and services seamlessly, Apple's ability to maintain premium pricing and high profit margins has consistently propelled its financial success and market valuation.</a:t>
            </a:r>
          </a:p>
          <a:p>
            <a:r>
              <a:rPr lang="en-GB" b="1" i="0" u="sng">
                <a:solidFill>
                  <a:srgbClr val="0D0D0D"/>
                </a:solidFill>
                <a:effectLst/>
                <a:highlight>
                  <a:srgbClr val="FFFFFF"/>
                </a:highlight>
                <a:latin typeface="+mn-lt"/>
              </a:rPr>
              <a:t>Development of new and niche markets:</a:t>
            </a:r>
          </a:p>
          <a:p>
            <a:r>
              <a:rPr lang="en-GB">
                <a:effectLst/>
                <a:latin typeface="+mn-lt"/>
              </a:rPr>
              <a:t>Apple's development of new and niche markets has been marked by its strategic entry into wearable technology, home automation, and digital health. The launch of the Apple Watch exemplified its successful penetration into the wearable market, offering health and fitness tracking features that have positioned it as a leader in digital health. With products like </a:t>
            </a:r>
            <a:r>
              <a:rPr lang="en-GB" err="1">
                <a:effectLst/>
                <a:latin typeface="+mn-lt"/>
              </a:rPr>
              <a:t>HomePod</a:t>
            </a:r>
            <a:r>
              <a:rPr lang="en-GB">
                <a:effectLst/>
                <a:latin typeface="+mn-lt"/>
              </a:rPr>
              <a:t> and the HomeKit framework, Apple has ventured into the smart home market, aiming to create an interconnected ecosystem of devices. Additionally, the introduction of services like Apple Arcade and Apple TV+ highlights its expansion into digital entertainment, targeting niche audiences with exclusive content. By continually innovating and entering these specialized markets, Apple has not only diversified its product portfolio but also strengthened its ecosystem, ensuring sustained growth and consumer engagement.</a:t>
            </a:r>
          </a:p>
          <a:p>
            <a:br>
              <a:rPr lang="en-GB">
                <a:effectLst/>
              </a:rPr>
            </a:br>
            <a:endParaRPr lang="en-GB" b="1" i="0" u="sng">
              <a:solidFill>
                <a:srgbClr val="0D0D0D"/>
              </a:solidFill>
              <a:effectLst/>
              <a:highlight>
                <a:srgbClr val="FFFFFF"/>
              </a:highlight>
              <a:latin typeface="Söhne"/>
            </a:endParaRPr>
          </a:p>
        </p:txBody>
      </p:sp>
      <p:sp>
        <p:nvSpPr>
          <p:cNvPr id="4" name="Slide Number Placeholder 3"/>
          <p:cNvSpPr>
            <a:spLocks noGrp="1"/>
          </p:cNvSpPr>
          <p:nvPr>
            <p:ph type="sldNum" sz="quarter" idx="5"/>
          </p:nvPr>
        </p:nvSpPr>
        <p:spPr/>
        <p:txBody>
          <a:bodyPr/>
          <a:lstStyle/>
          <a:p>
            <a:fld id="{0B418EF4-6561-46C7-B02A-0AC14B73F720}" type="slidenum">
              <a:rPr lang="en-GB" smtClean="0"/>
              <a:t>12</a:t>
            </a:fld>
            <a:endParaRPr lang="en-GB"/>
          </a:p>
        </p:txBody>
      </p:sp>
    </p:spTree>
    <p:extLst>
      <p:ext uri="{BB962C8B-B14F-4D97-AF65-F5344CB8AC3E}">
        <p14:creationId xmlns:p14="http://schemas.microsoft.com/office/powerpoint/2010/main" val="30330060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u="sng" dirty="0"/>
              <a:t>Improved recognition and reputation+ Branding:</a:t>
            </a:r>
          </a:p>
          <a:p>
            <a:r>
              <a:rPr lang="en-GB" dirty="0"/>
              <a:t>Apple Inc. uses its high brand awareness and reputation to propel commercial growth. Apple's reputation for quality and innovation has earned them a dedicated consumer base and premium pricing. This established reputation allows for favourable supplier terms, strategic collaborations, and successful marketing, resulting in widespread attention and strong sales for new product releases. They also have grown a massive following and it is a fact that most teenagers prefer a Apple product over any other competitors </a:t>
            </a:r>
          </a:p>
          <a:p>
            <a:r>
              <a:rPr lang="en-GB" b="1" u="sng" dirty="0"/>
              <a:t>Smarter working:</a:t>
            </a:r>
          </a:p>
          <a:p>
            <a:r>
              <a:rPr lang="en-GB" dirty="0"/>
              <a:t>Apple employs smarter working practices to enhance productivity, efficiency, and innovation across its operations. Through the integration of cutting-edge technology and streamlined processes, Apple enables its workforce to collaborate seamlessly and adapt quickly to evolving challenges. Embracing remote work options, flexible scheduling, and digital tools, employees can work more autonomously and efficiently, regardless of their location. Moreover, Apple fosters a culture of continuous improvement, encouraging employees to share insights, experiment with new approaches, and leverage data-driven decision-making to optimize workflows. By prioritizing smarter working practices, Apple empowers its workforce to achieve greater agility, creativity, and impact in driving the company's mission forward.</a:t>
            </a:r>
          </a:p>
        </p:txBody>
      </p:sp>
      <p:sp>
        <p:nvSpPr>
          <p:cNvPr id="4" name="Slide Number Placeholder 3"/>
          <p:cNvSpPr>
            <a:spLocks noGrp="1"/>
          </p:cNvSpPr>
          <p:nvPr>
            <p:ph type="sldNum" sz="quarter" idx="5"/>
          </p:nvPr>
        </p:nvSpPr>
        <p:spPr/>
        <p:txBody>
          <a:bodyPr/>
          <a:lstStyle/>
          <a:p>
            <a:fld id="{0B418EF4-6561-46C7-B02A-0AC14B73F720}" type="slidenum">
              <a:rPr lang="en-GB" smtClean="0"/>
              <a:t>13</a:t>
            </a:fld>
            <a:endParaRPr lang="en-GB"/>
          </a:p>
        </p:txBody>
      </p:sp>
    </p:spTree>
    <p:extLst>
      <p:ext uri="{BB962C8B-B14F-4D97-AF65-F5344CB8AC3E}">
        <p14:creationId xmlns:p14="http://schemas.microsoft.com/office/powerpoint/2010/main" val="7077386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In the event of failure to meet operational and commercial requirements, Apple Inc. would promptly assess the root causes, form cross-functional teams, and implement targeted solutions. Transparent communication with stakeholders and a focus on enhancing the customer experience would guide the process. Leveraging its culture of innovation and agility, Apple would iteratively address the issue, learn from the experience, and adapt strategies to prevent similar failures in the future.</a:t>
            </a:r>
          </a:p>
          <a:p>
            <a:endParaRPr lang="en-GB"/>
          </a:p>
          <a:p>
            <a:r>
              <a:rPr lang="en-GB"/>
              <a:t>If Apple decided not to proceed with a decision they made, they would first conduct a thorough evaluation of the situation to understand the reasons for reconsideration. This would involve gathering insights from relevant stakeholders and assessing potential implications across various aspects of the business. Transparent communication would be key, as Apple would inform stakeholders of the decision and provide clear explanations for the change in direction. Additionally, the company would pivot swiftly, reallocating resources and adjusting strategies as necessary to mitigate any negative impact. By remaining adaptable and responsive, Apple would ensure that its decisions align closely with its long-term goals and commitments to innovation and customer satisfaction.</a:t>
            </a:r>
          </a:p>
        </p:txBody>
      </p:sp>
      <p:sp>
        <p:nvSpPr>
          <p:cNvPr id="4" name="Slide Number Placeholder 3"/>
          <p:cNvSpPr>
            <a:spLocks noGrp="1"/>
          </p:cNvSpPr>
          <p:nvPr>
            <p:ph type="sldNum" sz="quarter" idx="5"/>
          </p:nvPr>
        </p:nvSpPr>
        <p:spPr/>
        <p:txBody>
          <a:bodyPr/>
          <a:lstStyle/>
          <a:p>
            <a:fld id="{0B418EF4-6561-46C7-B02A-0AC14B73F720}" type="slidenum">
              <a:rPr lang="en-GB" smtClean="0"/>
              <a:t>14</a:t>
            </a:fld>
            <a:endParaRPr lang="en-GB"/>
          </a:p>
        </p:txBody>
      </p:sp>
    </p:spTree>
    <p:extLst>
      <p:ext uri="{BB962C8B-B14F-4D97-AF65-F5344CB8AC3E}">
        <p14:creationId xmlns:p14="http://schemas.microsoft.com/office/powerpoint/2010/main" val="205539019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One of the biggest risks connected to innovation and enterprise is not seeing a return on investment. Think of the group conducting research and development on a multi-project. Ears at a substantial price, which is cutting edge and novel at first, but by the time it is improved, tested, and released onto the market, the market may have seen a rival or substitute good or service fulfil the need.</a:t>
            </a:r>
          </a:p>
          <a:p>
            <a:r>
              <a:rPr lang="en-US"/>
              <a:t>Cultural issues may impede the commercialization of an idea or product. Opposition to change, such as clients who would rather continue using their current provider or staff members who won't adjust to a new procedure: Neither Samsung's 2013 release of a phone with a curved screen nor Microsoft's selection of curved keyboards have been particularly groundbreaking to this point. </a:t>
            </a:r>
          </a:p>
        </p:txBody>
      </p:sp>
      <p:sp>
        <p:nvSpPr>
          <p:cNvPr id="4" name="Slide Number Placeholder 3"/>
          <p:cNvSpPr>
            <a:spLocks noGrp="1"/>
          </p:cNvSpPr>
          <p:nvPr>
            <p:ph type="sldNum" sz="quarter" idx="5"/>
          </p:nvPr>
        </p:nvSpPr>
        <p:spPr/>
        <p:txBody>
          <a:bodyPr/>
          <a:lstStyle/>
          <a:p>
            <a:fld id="{0B418EF4-6561-46C7-B02A-0AC14B73F720}" type="slidenum">
              <a:rPr lang="en-GB" smtClean="0"/>
              <a:t>15</a:t>
            </a:fld>
            <a:endParaRPr lang="en-GB"/>
          </a:p>
        </p:txBody>
      </p:sp>
    </p:spTree>
    <p:extLst>
      <p:ext uri="{BB962C8B-B14F-4D97-AF65-F5344CB8AC3E}">
        <p14:creationId xmlns:p14="http://schemas.microsoft.com/office/powerpoint/2010/main" val="31288289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u="sng"/>
              <a:t>Unsupportive systems and processes:</a:t>
            </a:r>
          </a:p>
          <a:p>
            <a:r>
              <a:rPr lang="en-GB" b="0" i="0">
                <a:solidFill>
                  <a:srgbClr val="0D0D0D"/>
                </a:solidFill>
                <a:effectLst/>
                <a:highlight>
                  <a:srgbClr val="FFFFFF"/>
                </a:highlight>
                <a:latin typeface="+mn-lt"/>
              </a:rPr>
              <a:t>Apple's unsupportive systems and processes often stem from its tightly controlled ecosystem, which can be restrictive for both developers and users. The company's stringent App Store policies and high commission fees have faced criticism from society for limiting app developers' flexibility and profitability. Additionally, Apple's emphasis on proprietary technologies, such as the Lightning connector and its closed iOS operating system, can create compatibility issues with non-Apple devices and software. This walled-garden approach, while enhancing security and user experience within the Apple ecosystem, can be seen as unsupportive to broader industry standards and interoperability, often leading to frustrations among users who seek more flexibility and integration with diverse technologies.</a:t>
            </a:r>
          </a:p>
          <a:p>
            <a:r>
              <a:rPr lang="en-GB" b="1" u="sng">
                <a:latin typeface="+mn-lt"/>
                <a:ea typeface="+mj-lt"/>
                <a:cs typeface="+mj-lt"/>
              </a:rPr>
              <a:t>Insufficient support from leadership and management</a:t>
            </a:r>
            <a:r>
              <a:rPr lang="en-GB" b="1" i="0" u="sng">
                <a:solidFill>
                  <a:srgbClr val="0D0D0D"/>
                </a:solidFill>
                <a:effectLst/>
                <a:highlight>
                  <a:srgbClr val="FFFFFF"/>
                </a:highlight>
                <a:latin typeface="+mn-lt"/>
                <a:ea typeface="+mj-lt"/>
                <a:cs typeface="+mj-lt"/>
              </a:rPr>
              <a:t>: </a:t>
            </a:r>
          </a:p>
          <a:p>
            <a:r>
              <a:rPr lang="en-GB">
                <a:effectLst/>
              </a:rPr>
              <a:t>Apple has occasionally faced criticism for insufficient support from its leadership and management, particularly regarding internal communication and employee relations. Instances of this include allegations of a lack of transparency and responsiveness to employee concerns, such as workplace conditions, diversity and inclusion efforts, and responses to unionization efforts. Some employees have reported feeling undervalued and unheard, which can impact morale and productivity. Additionally, rapid decision-making processes driven by top leadership sometimes result in inadequate consultation with lower-level management, leading to gaps in strategy execution. Despite Apple's strong market performance, these internal challenges highlight areas where leadership could enhance support and foster a more inclusive and communicative organizational culture.</a:t>
            </a:r>
          </a:p>
          <a:p>
            <a:br>
              <a:rPr lang="en-GB">
                <a:effectLst/>
              </a:rPr>
            </a:br>
            <a:endParaRPr lang="en-GB" b="1" i="0" u="sng">
              <a:solidFill>
                <a:srgbClr val="0D0D0D"/>
              </a:solidFill>
              <a:effectLst/>
              <a:highlight>
                <a:srgbClr val="FFFFFF"/>
              </a:highlight>
              <a:latin typeface="+mn-lt"/>
              <a:ea typeface="+mj-lt"/>
              <a:cs typeface="+mj-lt"/>
            </a:endParaRPr>
          </a:p>
        </p:txBody>
      </p:sp>
      <p:sp>
        <p:nvSpPr>
          <p:cNvPr id="4" name="Slide Number Placeholder 3"/>
          <p:cNvSpPr>
            <a:spLocks noGrp="1"/>
          </p:cNvSpPr>
          <p:nvPr>
            <p:ph type="sldNum" sz="quarter" idx="5"/>
          </p:nvPr>
        </p:nvSpPr>
        <p:spPr/>
        <p:txBody>
          <a:bodyPr/>
          <a:lstStyle/>
          <a:p>
            <a:fld id="{0B418EF4-6561-46C7-B02A-0AC14B73F720}" type="slidenum">
              <a:rPr lang="en-GB" smtClean="0"/>
              <a:t>16</a:t>
            </a:fld>
            <a:endParaRPr lang="en-GB"/>
          </a:p>
        </p:txBody>
      </p:sp>
    </p:spTree>
    <p:extLst>
      <p:ext uri="{BB962C8B-B14F-4D97-AF65-F5344CB8AC3E}">
        <p14:creationId xmlns:p14="http://schemas.microsoft.com/office/powerpoint/2010/main" val="3976109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Apple Inc., a Silicon Valley-based technology company, produces internet services, software, and consumer gadgets like Apple TV+, iTunes, iCloud, Apple Music, and Apple Watch, with operating systems like iOS and macOS. Apple Computer Company was founded in 1976 by Steve Wozniak and Steve Jobs. The company produced Apple I and Apple II, the first microcomputers with a graphical user interface. However, power disputes and high product costs led to Jobs leaving Apple in 1985. Jobs departed Apple in that year to found NeXT, Inc., while Wozniak withdrew to focus on other projects. The 1990s saw a growth and change in the personal computer market, with Apple losing ground to the more affordable Wintel</a:t>
            </a:r>
          </a:p>
        </p:txBody>
      </p:sp>
      <p:sp>
        <p:nvSpPr>
          <p:cNvPr id="4" name="Slide Number Placeholder 3"/>
          <p:cNvSpPr>
            <a:spLocks noGrp="1"/>
          </p:cNvSpPr>
          <p:nvPr>
            <p:ph type="sldNum" sz="quarter" idx="5"/>
          </p:nvPr>
        </p:nvSpPr>
        <p:spPr/>
        <p:txBody>
          <a:bodyPr/>
          <a:lstStyle/>
          <a:p>
            <a:fld id="{0B418EF4-6561-46C7-B02A-0AC14B73F720}" type="slidenum">
              <a:rPr lang="en-GB" smtClean="0"/>
              <a:t>2</a:t>
            </a:fld>
            <a:endParaRPr lang="en-GB"/>
          </a:p>
        </p:txBody>
      </p:sp>
    </p:spTree>
    <p:extLst>
      <p:ext uri="{BB962C8B-B14F-4D97-AF65-F5344CB8AC3E}">
        <p14:creationId xmlns:p14="http://schemas.microsoft.com/office/powerpoint/2010/main" val="38197000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GB" dirty="0">
                <a:solidFill>
                  <a:srgbClr val="FF0000"/>
                </a:solidFill>
              </a:rPr>
              <a:t>The role of the innovation in terms of Apple is a very important aspect as their whole business model is based off Innovation.</a:t>
            </a:r>
          </a:p>
          <a:p>
            <a:r>
              <a:rPr lang="en-GB" dirty="0">
                <a:solidFill>
                  <a:srgbClr val="FF0000"/>
                </a:solidFill>
              </a:rPr>
              <a:t>For Example the first </a:t>
            </a:r>
            <a:r>
              <a:rPr lang="en-GB" dirty="0" err="1">
                <a:solidFill>
                  <a:srgbClr val="FF0000"/>
                </a:solidFill>
              </a:rPr>
              <a:t>IPhone</a:t>
            </a:r>
            <a:r>
              <a:rPr lang="en-GB" dirty="0">
                <a:solidFill>
                  <a:srgbClr val="FF0000"/>
                </a:solidFill>
              </a:rPr>
              <a:t> was revolutionary as it was the first Touchscreen Smartphone and came out in 2007 which was a time where this seemed impossible. Where as most phones at the included a physical keyboard whereas the </a:t>
            </a:r>
            <a:r>
              <a:rPr lang="en-GB" dirty="0" err="1">
                <a:solidFill>
                  <a:srgbClr val="FF0000"/>
                </a:solidFill>
              </a:rPr>
              <a:t>IPhone</a:t>
            </a:r>
            <a:r>
              <a:rPr lang="en-GB" dirty="0">
                <a:solidFill>
                  <a:srgbClr val="FF0000"/>
                </a:solidFill>
              </a:rPr>
              <a:t> included a keyboard built into the software </a:t>
            </a:r>
          </a:p>
          <a:p>
            <a:r>
              <a:rPr lang="en-GB" dirty="0">
                <a:solidFill>
                  <a:srgbClr val="FF0000"/>
                </a:solidFill>
              </a:rPr>
              <a:t>It was also the first multi-touch phone on the market It was the also the first phone to introduce a Home button which shows that even at beginning Apple was innovating beyond anything that any other Phone manufacturer at the time could comprehend at the time.</a:t>
            </a:r>
          </a:p>
          <a:p>
            <a:endParaRPr lang="en-GB" dirty="0">
              <a:solidFill>
                <a:srgbClr val="FF0000"/>
              </a:solidFill>
            </a:endParaRPr>
          </a:p>
          <a:p>
            <a:r>
              <a:rPr lang="en-GB" dirty="0" err="1">
                <a:solidFill>
                  <a:srgbClr val="FF0000"/>
                </a:solidFill>
              </a:rPr>
              <a:t>IPhone</a:t>
            </a:r>
            <a:r>
              <a:rPr lang="en-GB" dirty="0">
                <a:solidFill>
                  <a:srgbClr val="FF0000"/>
                </a:solidFill>
              </a:rPr>
              <a:t> 7: When they released the </a:t>
            </a:r>
            <a:r>
              <a:rPr lang="en-GB" dirty="0" err="1">
                <a:solidFill>
                  <a:srgbClr val="FF0000"/>
                </a:solidFill>
              </a:rPr>
              <a:t>IPhone</a:t>
            </a:r>
            <a:r>
              <a:rPr lang="en-GB" dirty="0">
                <a:solidFill>
                  <a:srgbClr val="FF0000"/>
                </a:solidFill>
              </a:rPr>
              <a:t> 7 Apple had a turn of events as they decided to create one of the most powerful chips in a Phone at the time which was revolutionary at the time Also Apple had started innovating their own battery's which was one of the main aspects of the </a:t>
            </a:r>
            <a:r>
              <a:rPr lang="en-GB" dirty="0" err="1">
                <a:solidFill>
                  <a:srgbClr val="FF0000"/>
                </a:solidFill>
              </a:rPr>
              <a:t>IPhone</a:t>
            </a:r>
            <a:r>
              <a:rPr lang="en-GB" dirty="0">
                <a:solidFill>
                  <a:srgbClr val="FF0000"/>
                </a:solidFill>
              </a:rPr>
              <a:t> 7 which was the revolutionary battery life compared to any other phone on the market and was certainly a Massive Upgrade compared to the previous </a:t>
            </a:r>
            <a:r>
              <a:rPr lang="en-GB" dirty="0" err="1">
                <a:solidFill>
                  <a:srgbClr val="FF0000"/>
                </a:solidFill>
              </a:rPr>
              <a:t>IPhone's</a:t>
            </a:r>
            <a:r>
              <a:rPr lang="en-GB" dirty="0">
                <a:solidFill>
                  <a:srgbClr val="FF0000"/>
                </a:solidFill>
              </a:rPr>
              <a:t> It also had no problems rendering some of the most hardware demanding games at the time A </a:t>
            </a:r>
            <a:r>
              <a:rPr lang="en-GB" dirty="0" err="1">
                <a:solidFill>
                  <a:srgbClr val="FF0000"/>
                </a:solidFill>
              </a:rPr>
              <a:t>controversal</a:t>
            </a:r>
            <a:r>
              <a:rPr lang="en-GB" dirty="0">
                <a:solidFill>
                  <a:srgbClr val="FF0000"/>
                </a:solidFill>
              </a:rPr>
              <a:t> innovative idea that Apple had at the time was the removal of the headphone jack on the </a:t>
            </a:r>
            <a:r>
              <a:rPr lang="en-GB" dirty="0" err="1">
                <a:solidFill>
                  <a:srgbClr val="FF0000"/>
                </a:solidFill>
              </a:rPr>
              <a:t>IPhone</a:t>
            </a:r>
            <a:r>
              <a:rPr lang="en-GB" dirty="0">
                <a:solidFill>
                  <a:srgbClr val="FF0000"/>
                </a:solidFill>
              </a:rPr>
              <a:t> 7 which annoyed many people who bought the phone at the time but Apple used this strategy to promote their new product </a:t>
            </a:r>
            <a:r>
              <a:rPr lang="en-GB" dirty="0" err="1">
                <a:solidFill>
                  <a:srgbClr val="FF0000"/>
                </a:solidFill>
              </a:rPr>
              <a:t>Airpods</a:t>
            </a:r>
            <a:r>
              <a:rPr lang="en-GB" dirty="0">
                <a:solidFill>
                  <a:srgbClr val="FF0000"/>
                </a:solidFill>
              </a:rPr>
              <a:t> at the time which allowed them to make double the revenue as they had technically created a problem no one had before and then created a solution to the problem they had created  </a:t>
            </a:r>
          </a:p>
          <a:p>
            <a:endParaRPr lang="en-GB" dirty="0">
              <a:solidFill>
                <a:srgbClr val="FF0000"/>
              </a:solidFill>
            </a:endParaRPr>
          </a:p>
          <a:p>
            <a:r>
              <a:rPr lang="en-GB" dirty="0" err="1">
                <a:solidFill>
                  <a:srgbClr val="FF0000"/>
                </a:solidFill>
              </a:rPr>
              <a:t>IPhone</a:t>
            </a:r>
            <a:r>
              <a:rPr lang="en-GB" dirty="0">
                <a:solidFill>
                  <a:srgbClr val="FF0000"/>
                </a:solidFill>
              </a:rPr>
              <a:t> X: This was one of the most revolutionary </a:t>
            </a:r>
            <a:r>
              <a:rPr lang="en-GB" dirty="0" err="1">
                <a:solidFill>
                  <a:srgbClr val="FF0000"/>
                </a:solidFill>
              </a:rPr>
              <a:t>IPhone's</a:t>
            </a:r>
            <a:r>
              <a:rPr lang="en-GB" dirty="0">
                <a:solidFill>
                  <a:srgbClr val="FF0000"/>
                </a:solidFill>
              </a:rPr>
              <a:t> as it was the first phone that was fully touchscreen and almost </a:t>
            </a:r>
            <a:r>
              <a:rPr lang="en-GB" dirty="0" err="1">
                <a:solidFill>
                  <a:srgbClr val="FF0000"/>
                </a:solidFill>
              </a:rPr>
              <a:t>beselless</a:t>
            </a:r>
            <a:endParaRPr lang="en-GB" dirty="0">
              <a:solidFill>
                <a:srgbClr val="FF0000"/>
              </a:solidFill>
            </a:endParaRPr>
          </a:p>
          <a:p>
            <a:r>
              <a:rPr lang="en-GB" dirty="0" err="1">
                <a:solidFill>
                  <a:srgbClr val="FF0000"/>
                </a:solidFill>
              </a:rPr>
              <a:t>Iphone</a:t>
            </a:r>
            <a:r>
              <a:rPr lang="en-GB" dirty="0">
                <a:solidFill>
                  <a:srgbClr val="FF0000"/>
                </a:solidFill>
              </a:rPr>
              <a:t> 14 pro max: dynamic island </a:t>
            </a:r>
          </a:p>
          <a:p>
            <a:endParaRPr lang="en-GB" dirty="0"/>
          </a:p>
        </p:txBody>
      </p:sp>
      <p:sp>
        <p:nvSpPr>
          <p:cNvPr id="4" name="Slide Number Placeholder 3"/>
          <p:cNvSpPr>
            <a:spLocks noGrp="1"/>
          </p:cNvSpPr>
          <p:nvPr>
            <p:ph type="sldNum" sz="quarter" idx="5"/>
          </p:nvPr>
        </p:nvSpPr>
        <p:spPr/>
        <p:txBody>
          <a:bodyPr/>
          <a:lstStyle/>
          <a:p>
            <a:fld id="{0B418EF4-6561-46C7-B02A-0AC14B73F720}" type="slidenum">
              <a:rPr lang="en-GB" smtClean="0"/>
              <a:t>3</a:t>
            </a:fld>
            <a:endParaRPr lang="en-GB"/>
          </a:p>
        </p:txBody>
      </p:sp>
    </p:spTree>
    <p:extLst>
      <p:ext uri="{BB962C8B-B14F-4D97-AF65-F5344CB8AC3E}">
        <p14:creationId xmlns:p14="http://schemas.microsoft.com/office/powerpoint/2010/main" val="28866882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GB" b="1" u="sng"/>
              <a:t>Different ways of Innovating: </a:t>
            </a:r>
          </a:p>
          <a:p>
            <a:pPr>
              <a:lnSpc>
                <a:spcPct val="90000"/>
              </a:lnSpc>
              <a:spcBef>
                <a:spcPts val="1000"/>
              </a:spcBef>
            </a:pPr>
            <a:r>
              <a:rPr lang="en-GB"/>
              <a:t>An example of ways that Apple could innovate by developing a unified health ecosystem that seamlessly integrates its devices, or even AI-driven health analytics, and personalised wellness recommendations, thereby enhancing employee well-being and reducing healthcare costs, which in turn would increase business productivity through improved employee performance and reduce absenteeism.</a:t>
            </a:r>
            <a:endParaRPr lang="en-US"/>
          </a:p>
          <a:p>
            <a:pPr>
              <a:lnSpc>
                <a:spcPct val="90000"/>
              </a:lnSpc>
              <a:spcBef>
                <a:spcPts val="1000"/>
              </a:spcBef>
            </a:pPr>
            <a:r>
              <a:rPr lang="en-GB"/>
              <a:t>Another good example of exploiting new idea is, Apple could innovate by creating a modular, upgradable hardware platform for its easy devices, allowing customers to easily update individual components like processors, memory, and cameras, which would extend the product lifecycle and reduce electronic waste.</a:t>
            </a:r>
            <a:endParaRPr lang="en-US"/>
          </a:p>
          <a:p>
            <a:pPr>
              <a:lnSpc>
                <a:spcPct val="90000"/>
              </a:lnSpc>
              <a:spcBef>
                <a:spcPts val="1000"/>
              </a:spcBef>
            </a:pPr>
            <a:r>
              <a:rPr lang="en-GB"/>
              <a:t>Another potential that Apple has is to drive innovation through the creation of a sophisticated AI-driven virtual assistant, that can potentially smoothly operate on all Apple devices. This would lead to improved task organization, enhanced communication, and automated process, without hiring specialists, ultimately boosting business productivity and efficiency.</a:t>
            </a:r>
          </a:p>
          <a:p>
            <a:endParaRPr lang="en-US">
              <a:latin typeface="Calibri"/>
              <a:ea typeface="Calibri"/>
              <a:cs typeface="Calibri"/>
            </a:endParaRPr>
          </a:p>
        </p:txBody>
      </p:sp>
      <p:sp>
        <p:nvSpPr>
          <p:cNvPr id="4" name="Slide Number Placeholder 3"/>
          <p:cNvSpPr>
            <a:spLocks noGrp="1"/>
          </p:cNvSpPr>
          <p:nvPr>
            <p:ph type="sldNum" sz="quarter" idx="5"/>
          </p:nvPr>
        </p:nvSpPr>
        <p:spPr/>
        <p:txBody>
          <a:bodyPr/>
          <a:lstStyle/>
          <a:p>
            <a:fld id="{0B418EF4-6561-46C7-B02A-0AC14B73F720}" type="slidenum">
              <a:rPr lang="en-GB" smtClean="0"/>
              <a:t>4</a:t>
            </a:fld>
            <a:endParaRPr lang="en-GB"/>
          </a:p>
        </p:txBody>
      </p:sp>
    </p:spTree>
    <p:extLst>
      <p:ext uri="{BB962C8B-B14F-4D97-AF65-F5344CB8AC3E}">
        <p14:creationId xmlns:p14="http://schemas.microsoft.com/office/powerpoint/2010/main" val="23422417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u="sng"/>
              <a:t>Creative Process:</a:t>
            </a:r>
          </a:p>
          <a:p>
            <a:r>
              <a:rPr lang="en-GB" b="0" u="none"/>
              <a:t>Apple Inc.'s creative process is guided by visionary leadership and a collaborative, user-</a:t>
            </a:r>
            <a:r>
              <a:rPr lang="en-GB" b="0" u="none" err="1"/>
              <a:t>centered</a:t>
            </a:r>
            <a:r>
              <a:rPr lang="en-GB" b="0" u="none"/>
              <a:t> approach. Apple refines products through design thinking, quick prototyping, and iterative feedback, with an emphasis on simplicity and attention to detail. Its secretive culture and integration of hardware and software promote innovation, resulting in high-quality, ground-breaking products that establish industry standards. </a:t>
            </a:r>
          </a:p>
          <a:p>
            <a:endParaRPr lang="en-GB" b="0" u="none"/>
          </a:p>
          <a:p>
            <a:r>
              <a:rPr lang="en-GB" b="1" u="sng"/>
              <a:t>Product and service development:</a:t>
            </a:r>
          </a:p>
          <a:p>
            <a:r>
              <a:rPr lang="en-GB"/>
              <a:t>Product and service development is a highly organised process that prioritises innovation, user experience, and seamless integration. It entails multidisciplinary cooperation, quick prototyping, and iterative refining based on user input. Apple guarantees that its products are coherent and optimised by regulating both hardware and software. This strategy, </a:t>
            </a:r>
            <a:r>
              <a:rPr lang="en-GB" err="1"/>
              <a:t>fueled</a:t>
            </a:r>
            <a:r>
              <a:rPr lang="en-GB"/>
              <a:t> by a culture of secrecy and daring decision-making, regularly produces high-quality, industry-leading products and services that establish new technological benchmarks.</a:t>
            </a:r>
            <a:br>
              <a:rPr lang="en-GB"/>
            </a:br>
            <a:endParaRPr lang="en-GB" b="1" u="sng"/>
          </a:p>
        </p:txBody>
      </p:sp>
      <p:sp>
        <p:nvSpPr>
          <p:cNvPr id="4" name="Slide Number Placeholder 3"/>
          <p:cNvSpPr>
            <a:spLocks noGrp="1"/>
          </p:cNvSpPr>
          <p:nvPr>
            <p:ph type="sldNum" sz="quarter" idx="5"/>
          </p:nvPr>
        </p:nvSpPr>
        <p:spPr/>
        <p:txBody>
          <a:bodyPr/>
          <a:lstStyle/>
          <a:p>
            <a:fld id="{0B418EF4-6561-46C7-B02A-0AC14B73F720}" type="slidenum">
              <a:rPr lang="en-GB" smtClean="0"/>
              <a:t>5</a:t>
            </a:fld>
            <a:endParaRPr lang="en-GB"/>
          </a:p>
        </p:txBody>
      </p:sp>
    </p:spTree>
    <p:extLst>
      <p:ext uri="{BB962C8B-B14F-4D97-AF65-F5344CB8AC3E}">
        <p14:creationId xmlns:p14="http://schemas.microsoft.com/office/powerpoint/2010/main" val="24718608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a:latin typeface="Calibri"/>
                <a:ea typeface="Calibri"/>
                <a:cs typeface="Calibri"/>
              </a:rPr>
              <a:t>Increasing business efficiency:</a:t>
            </a:r>
          </a:p>
          <a:p>
            <a:r>
              <a:rPr lang="en-US">
                <a:latin typeface="Calibri"/>
                <a:ea typeface="Calibri"/>
                <a:cs typeface="Calibri"/>
              </a:rPr>
              <a:t>Apple can possibly increase its business efficiency by learning artificial intelligent and its machine learning, to streamline its supply chain operations, By implementing AI-driven predictive analytics, Apple can anticipate demand more accurately, reducing overproduction and minimizing inventory costs. Additionally, AI can optimize logistics by selecting the most efficient shipping routes and methods, cutting down on transportation expenses and delivery times. These improvements not only lower operational costs but also enhance the overall customer experience by ensuring faster delivery and better product availability, without needing hiring thousands of workers for less efficient results.</a:t>
            </a:r>
            <a:endParaRPr lang="en-US"/>
          </a:p>
          <a:p>
            <a:r>
              <a:rPr lang="en-US" b="1" u="sng">
                <a:latin typeface="Calibri"/>
                <a:ea typeface="Calibri"/>
                <a:cs typeface="Calibri"/>
              </a:rPr>
              <a:t>Successfully exploiting new idea:</a:t>
            </a:r>
          </a:p>
          <a:p>
            <a:r>
              <a:rPr lang="en-US">
                <a:latin typeface="Calibri"/>
                <a:ea typeface="Calibri"/>
                <a:cs typeface="Calibri"/>
              </a:rPr>
              <a:t>To successfully exploit a new idea, Apple could delve deeper into the healthcare technology sector by developingadvanced werable devices with itegrated health monitoring capabilities. By partnering with healthcare providers and leveraging the vast data colleted from users, Apple can offer personalized health insights and proactive wellness solutions. This move wuld not only diversify Apple's product line but also create a new revenue stream through health-related services and subscriptions. Integrating these devices with existing Apple ecosystems would encourage user retention and increase the overall value proposition of Appe's products and services. </a:t>
            </a:r>
          </a:p>
        </p:txBody>
      </p:sp>
      <p:sp>
        <p:nvSpPr>
          <p:cNvPr id="4" name="Slide Number Placeholder 3"/>
          <p:cNvSpPr>
            <a:spLocks noGrp="1"/>
          </p:cNvSpPr>
          <p:nvPr>
            <p:ph type="sldNum" sz="quarter" idx="5"/>
          </p:nvPr>
        </p:nvSpPr>
        <p:spPr/>
        <p:txBody>
          <a:bodyPr/>
          <a:lstStyle/>
          <a:p>
            <a:fld id="{0B418EF4-6561-46C7-B02A-0AC14B73F720}" type="slidenum">
              <a:rPr lang="en-GB" smtClean="0"/>
              <a:t>6</a:t>
            </a:fld>
            <a:endParaRPr lang="en-GB"/>
          </a:p>
        </p:txBody>
      </p:sp>
    </p:spTree>
    <p:extLst>
      <p:ext uri="{BB962C8B-B14F-4D97-AF65-F5344CB8AC3E}">
        <p14:creationId xmlns:p14="http://schemas.microsoft.com/office/powerpoint/2010/main" val="7854361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en-GB"/>
              <a:t>Adding value is very important because it helps companies attract new customers and make their existing customers return and buy the latest version or interest them in a different product that would benefit them. Although it shows their customers that it is a new product it also shows them that there is a new experience and something different has happened to the company that they can be recognised for. Apple has done this by its unique selling points including focus, design and user experience.</a:t>
            </a:r>
            <a:endParaRPr lang="en-US"/>
          </a:p>
          <a:p>
            <a:pPr>
              <a:lnSpc>
                <a:spcPct val="90000"/>
              </a:lnSpc>
              <a:spcBef>
                <a:spcPts val="1000"/>
              </a:spcBef>
            </a:pPr>
            <a:r>
              <a:rPr lang="en-GB"/>
              <a:t>Service or markets to differentiate the business from markets; Another way to generate innovation is to differentiate a product or service. This lets a business stand out from the different ways they have developed their brand through their product or a wholly original approach to providing their service. For instance, if you were to compare the Galaxy S24 with the iPhone 15, you would get to the conclusion that the only significant difference is style.</a:t>
            </a:r>
            <a:endParaRPr lang="en-US"/>
          </a:p>
        </p:txBody>
      </p:sp>
      <p:sp>
        <p:nvSpPr>
          <p:cNvPr id="4" name="Slide Number Placeholder 3"/>
          <p:cNvSpPr>
            <a:spLocks noGrp="1"/>
          </p:cNvSpPr>
          <p:nvPr>
            <p:ph type="sldNum" sz="quarter" idx="5"/>
          </p:nvPr>
        </p:nvSpPr>
        <p:spPr/>
        <p:txBody>
          <a:bodyPr/>
          <a:lstStyle/>
          <a:p>
            <a:fld id="{0B418EF4-6561-46C7-B02A-0AC14B73F720}" type="slidenum">
              <a:rPr lang="en-GB" smtClean="0"/>
              <a:t>7</a:t>
            </a:fld>
            <a:endParaRPr lang="en-GB"/>
          </a:p>
        </p:txBody>
      </p:sp>
    </p:spTree>
    <p:extLst>
      <p:ext uri="{BB962C8B-B14F-4D97-AF65-F5344CB8AC3E}">
        <p14:creationId xmlns:p14="http://schemas.microsoft.com/office/powerpoint/2010/main" val="128024788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Chance and serendipity are unexpected events that can lead to significant achievements, such as the development of penicillin and the invention of </a:t>
            </a:r>
            <a:r>
              <a:rPr lang="en-US" err="1"/>
              <a:t>Nutrasweet</a:t>
            </a:r>
            <a:r>
              <a:rPr lang="en-US"/>
              <a:t>. Alan Turing's team's work saved thousands of lives and led to the production of the world's first electronic computer. Other examples include </a:t>
            </a:r>
            <a:r>
              <a:rPr lang="en-US" err="1"/>
              <a:t>Kelloggs</a:t>
            </a:r>
            <a:r>
              <a:rPr lang="en-US"/>
              <a:t> corn flakes and the discovery of penicillin later on. One way that Apple has shown serendipity is through their iPhone. Steve Jobs understood that serendipity was the pathway to creativity and innovation. For example, before the iPhone was release it was unheard of to have a music library on a mobile phone. Steve Jobs </a:t>
            </a:r>
            <a:r>
              <a:rPr lang="en-US" err="1"/>
              <a:t>recognised</a:t>
            </a:r>
            <a:r>
              <a:rPr lang="en-US"/>
              <a:t> that the secret to creativity was chance. That's the reason he never established distinct divisions for engineers and designers. He desired for them to be interacting and exchanging ideas all the time.</a:t>
            </a:r>
          </a:p>
        </p:txBody>
      </p:sp>
      <p:sp>
        <p:nvSpPr>
          <p:cNvPr id="4" name="Slide Number Placeholder 3"/>
          <p:cNvSpPr>
            <a:spLocks noGrp="1"/>
          </p:cNvSpPr>
          <p:nvPr>
            <p:ph type="sldNum" sz="quarter" idx="5"/>
          </p:nvPr>
        </p:nvSpPr>
        <p:spPr/>
        <p:txBody>
          <a:bodyPr/>
          <a:lstStyle/>
          <a:p>
            <a:fld id="{0B418EF4-6561-46C7-B02A-0AC14B73F720}" type="slidenum">
              <a:rPr lang="en-GB" smtClean="0"/>
              <a:t>8</a:t>
            </a:fld>
            <a:endParaRPr lang="en-GB"/>
          </a:p>
        </p:txBody>
      </p:sp>
    </p:spTree>
    <p:extLst>
      <p:ext uri="{BB962C8B-B14F-4D97-AF65-F5344CB8AC3E}">
        <p14:creationId xmlns:p14="http://schemas.microsoft.com/office/powerpoint/2010/main" val="5513329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Lateral Thinking:</a:t>
            </a:r>
          </a:p>
          <a:p>
            <a:r>
              <a:rPr lang="en-GB" dirty="0"/>
              <a:t>Apple Inc. employs lateral thinking to drive innovation and solve problems creatively. By encouraging out-of-the-box thinking and challenging conventional norms, Apple discovers unique ideas and designs, exemplified by products like the iPhone and iPad. This approach, combined with cross-functional collaboration, allows Apple to continuously set new industry standards.</a:t>
            </a:r>
          </a:p>
          <a:p>
            <a:endParaRPr lang="en-GB" dirty="0"/>
          </a:p>
          <a:p>
            <a:r>
              <a:rPr lang="en-GB" dirty="0" err="1"/>
              <a:t>Intution</a:t>
            </a:r>
            <a:r>
              <a:rPr lang="en-GB" dirty="0"/>
              <a:t>: </a:t>
            </a:r>
          </a:p>
          <a:p>
            <a:r>
              <a:rPr lang="en-GB" dirty="0"/>
              <a:t>Apple Inc. uses intuition to make decisions, relying on the instinctual insights of its seasoned leaders and designers. This method enables the organisation to anticipate user demands and market trends, resulting in unique goods that resonate well with customers. Intuitive judgements at Apple frequently result in bold, industry-defining decisions that prioritise user experience and simplicity.</a:t>
            </a:r>
          </a:p>
        </p:txBody>
      </p:sp>
      <p:sp>
        <p:nvSpPr>
          <p:cNvPr id="4" name="Slide Number Placeholder 3"/>
          <p:cNvSpPr>
            <a:spLocks noGrp="1"/>
          </p:cNvSpPr>
          <p:nvPr>
            <p:ph type="sldNum" sz="quarter" idx="5"/>
          </p:nvPr>
        </p:nvSpPr>
        <p:spPr/>
        <p:txBody>
          <a:bodyPr/>
          <a:lstStyle/>
          <a:p>
            <a:fld id="{0B418EF4-6561-46C7-B02A-0AC14B73F720}" type="slidenum">
              <a:rPr lang="en-GB" smtClean="0"/>
              <a:t>9</a:t>
            </a:fld>
            <a:endParaRPr lang="en-GB"/>
          </a:p>
        </p:txBody>
      </p:sp>
    </p:spTree>
    <p:extLst>
      <p:ext uri="{BB962C8B-B14F-4D97-AF65-F5344CB8AC3E}">
        <p14:creationId xmlns:p14="http://schemas.microsoft.com/office/powerpoint/2010/main" val="21330940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5/31/2024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13569579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8753921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2871623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5/31/2024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4956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5/31/2024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693462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5/31/2024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4226296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5/31/2024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3892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5/31/2024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947674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5/31/2024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713142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3003863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5/31/2024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a:p>
        </p:txBody>
      </p:sp>
    </p:spTree>
    <p:extLst>
      <p:ext uri="{BB962C8B-B14F-4D97-AF65-F5344CB8AC3E}">
        <p14:creationId xmlns:p14="http://schemas.microsoft.com/office/powerpoint/2010/main" val="295670498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64DE79-268F-4C1A-8933-263129D2AF90}" type="datetimeFigureOut">
              <a:rPr lang="en-US" dirty="0"/>
              <a:t>5/31/2024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F63A3B-78C7-47BE-AE5E-E10140E04643}" type="slidenum">
              <a:rPr lang="en-US" dirty="0"/>
              <a:t>‹#›</a:t>
            </a:fld>
            <a:endParaRPr lang="en-US"/>
          </a:p>
        </p:txBody>
      </p:sp>
    </p:spTree>
    <p:extLst>
      <p:ext uri="{BB962C8B-B14F-4D97-AF65-F5344CB8AC3E}">
        <p14:creationId xmlns:p14="http://schemas.microsoft.com/office/powerpoint/2010/main" val="238199576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4.jpeg"/><Relationship Id="rId4" Type="http://schemas.openxmlformats.org/officeDocument/2006/relationships/image" Target="../media/image23.jpeg"/></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6.svg"/></Relationships>
</file>

<file path=ppt/slides/_rels/slide13.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30.jpeg"/></Relationships>
</file>

<file path=ppt/slides/_rels/slide1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7" Type="http://schemas.microsoft.com/office/2007/relationships/hdphoto" Target="../media/hdphoto1.wdp"/><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jpe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9.jpeg"/><Relationship Id="rId4" Type="http://schemas.openxmlformats.org/officeDocument/2006/relationships/image" Target="../media/image18.jpe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0.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FB5B0058-AF13-4859-B429-4EDDE2A26F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728663" y="1422400"/>
            <a:ext cx="4505552" cy="2387600"/>
          </a:xfrm>
        </p:spPr>
        <p:txBody>
          <a:bodyPr>
            <a:normAutofit/>
          </a:bodyPr>
          <a:lstStyle/>
          <a:p>
            <a:pPr algn="l"/>
            <a:r>
              <a:rPr lang="en-GB" sz="5000">
                <a:solidFill>
                  <a:schemeClr val="bg1"/>
                </a:solidFill>
              </a:rPr>
              <a:t>Apple</a:t>
            </a:r>
          </a:p>
        </p:txBody>
      </p:sp>
      <p:sp>
        <p:nvSpPr>
          <p:cNvPr id="3" name="Subtitle 2"/>
          <p:cNvSpPr>
            <a:spLocks noGrp="1"/>
          </p:cNvSpPr>
          <p:nvPr>
            <p:ph type="subTitle" idx="1"/>
          </p:nvPr>
        </p:nvSpPr>
        <p:spPr>
          <a:xfrm>
            <a:off x="728663" y="3902075"/>
            <a:ext cx="4505552" cy="1655762"/>
          </a:xfrm>
        </p:spPr>
        <p:txBody>
          <a:bodyPr vert="horz" lIns="91440" tIns="45720" rIns="91440" bIns="45720" rtlCol="0">
            <a:normAutofit/>
          </a:bodyPr>
          <a:lstStyle/>
          <a:p>
            <a:pPr algn="l"/>
            <a:r>
              <a:rPr lang="en-GB" sz="2000" b="1" u="sng">
                <a:solidFill>
                  <a:schemeClr val="bg1"/>
                </a:solidFill>
                <a:ea typeface="+mn-lt"/>
                <a:cs typeface="+mn-lt"/>
              </a:rPr>
              <a:t>How important is innovation and enterprise to today’s businesses?</a:t>
            </a:r>
            <a:endParaRPr lang="en-GB" sz="2000">
              <a:solidFill>
                <a:schemeClr val="bg1"/>
              </a:solidFill>
              <a:ea typeface="+mn-lt"/>
              <a:cs typeface="+mn-lt"/>
            </a:endParaRPr>
          </a:p>
          <a:p>
            <a:pPr algn="l"/>
            <a:r>
              <a:rPr lang="en-GB" sz="2000" b="1">
                <a:solidFill>
                  <a:schemeClr val="bg1"/>
                </a:solidFill>
              </a:rPr>
              <a:t>By Harvita, Maison and Yaroslav</a:t>
            </a:r>
            <a:endParaRPr lang="en-GB" sz="2000">
              <a:solidFill>
                <a:schemeClr val="bg1"/>
              </a:solidFill>
            </a:endParaRPr>
          </a:p>
        </p:txBody>
      </p:sp>
      <p:sp>
        <p:nvSpPr>
          <p:cNvPr id="25" name="Freeform: Shape 24">
            <a:extLst>
              <a:ext uri="{FF2B5EF4-FFF2-40B4-BE49-F238E27FC236}">
                <a16:creationId xmlns:a16="http://schemas.microsoft.com/office/drawing/2014/main" id="{0277405F-0B4F-4418-B773-1B38814125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30421" y="226893"/>
            <a:ext cx="5968658" cy="6085007"/>
          </a:xfrm>
          <a:custGeom>
            <a:avLst/>
            <a:gdLst>
              <a:gd name="connsiteX0" fmla="*/ 0 w 5968658"/>
              <a:gd name="connsiteY0" fmla="*/ 0 h 6085007"/>
              <a:gd name="connsiteX1" fmla="*/ 3557919 w 5968658"/>
              <a:gd name="connsiteY1" fmla="*/ 0 h 6085007"/>
              <a:gd name="connsiteX2" fmla="*/ 3557919 w 5968658"/>
              <a:gd name="connsiteY2" fmla="*/ 2195749 h 6085007"/>
              <a:gd name="connsiteX3" fmla="*/ 5968658 w 5968658"/>
              <a:gd name="connsiteY3" fmla="*/ 2195749 h 6085007"/>
              <a:gd name="connsiteX4" fmla="*/ 5968658 w 5968658"/>
              <a:gd name="connsiteY4" fmla="*/ 6085007 h 6085007"/>
              <a:gd name="connsiteX5" fmla="*/ 2058230 w 5968658"/>
              <a:gd name="connsiteY5" fmla="*/ 6085007 h 6085007"/>
              <a:gd name="connsiteX6" fmla="*/ 2058230 w 5968658"/>
              <a:gd name="connsiteY6" fmla="*/ 3538657 h 6085007"/>
              <a:gd name="connsiteX7" fmla="*/ 0 w 5968658"/>
              <a:gd name="connsiteY7" fmla="*/ 3538657 h 6085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8658" h="6085007">
                <a:moveTo>
                  <a:pt x="0" y="0"/>
                </a:moveTo>
                <a:lnTo>
                  <a:pt x="3557919" y="0"/>
                </a:lnTo>
                <a:lnTo>
                  <a:pt x="3557919" y="2195749"/>
                </a:lnTo>
                <a:lnTo>
                  <a:pt x="5968658" y="2195749"/>
                </a:lnTo>
                <a:lnTo>
                  <a:pt x="5968658" y="6085007"/>
                </a:lnTo>
                <a:lnTo>
                  <a:pt x="2058230" y="6085007"/>
                </a:lnTo>
                <a:lnTo>
                  <a:pt x="2058230" y="3538657"/>
                </a:lnTo>
                <a:lnTo>
                  <a:pt x="0" y="3538657"/>
                </a:lnTo>
                <a:close/>
              </a:path>
            </a:pathLst>
          </a:custGeom>
          <a:solidFill>
            <a:schemeClr val="tx1">
              <a:lumMod val="95000"/>
              <a:lumOff val="5000"/>
            </a:schemeClr>
          </a:solid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pple | AAPL Stock Price, Company Overview &amp; News">
            <a:extLst>
              <a:ext uri="{FF2B5EF4-FFF2-40B4-BE49-F238E27FC236}">
                <a16:creationId xmlns:a16="http://schemas.microsoft.com/office/drawing/2014/main" id="{6315590C-4E6F-4794-9E9A-8E8707CAC209}"/>
              </a:ext>
            </a:extLst>
          </p:cNvPr>
          <p:cNvPicPr>
            <a:picLocks noChangeAspect="1"/>
          </p:cNvPicPr>
          <p:nvPr/>
        </p:nvPicPr>
        <p:blipFill>
          <a:blip r:embed="rId3"/>
          <a:stretch>
            <a:fillRect/>
          </a:stretch>
        </p:blipFill>
        <p:spPr>
          <a:xfrm>
            <a:off x="7839805" y="2663211"/>
            <a:ext cx="3408121" cy="3408121"/>
          </a:xfrm>
          <a:prstGeom prst="rect">
            <a:avLst/>
          </a:prstGeom>
        </p:spPr>
      </p:pic>
      <p:pic>
        <p:nvPicPr>
          <p:cNvPr id="5" name="Picture 4" descr="What Is the Newest iPhone? (2024)">
            <a:extLst>
              <a:ext uri="{FF2B5EF4-FFF2-40B4-BE49-F238E27FC236}">
                <a16:creationId xmlns:a16="http://schemas.microsoft.com/office/drawing/2014/main" id="{1459375C-5CC0-6FBD-5B21-55955DA6E69B}"/>
              </a:ext>
            </a:extLst>
          </p:cNvPr>
          <p:cNvPicPr>
            <a:picLocks noChangeAspect="1"/>
          </p:cNvPicPr>
          <p:nvPr/>
        </p:nvPicPr>
        <p:blipFill>
          <a:blip r:embed="rId4"/>
          <a:stretch>
            <a:fillRect/>
          </a:stretch>
        </p:blipFill>
        <p:spPr>
          <a:xfrm>
            <a:off x="5756393" y="963484"/>
            <a:ext cx="3105975" cy="2065473"/>
          </a:xfrm>
          <a:prstGeom prst="rect">
            <a:avLst/>
          </a:prstGeom>
        </p:spPr>
      </p:pic>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11" name="Group 10">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19" name="Freeform: Shape 18">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3" name="Group 12">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7" name="Freeform: Shape 16">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3">
                  <a:alphaModFix amt="57000"/>
                </a:blip>
                <a:tile tx="0" ty="0" sx="100000" sy="100000" flip="none" algn="tl"/>
              </a:blipFill>
              <a:effectLst/>
            </p:grpSpPr>
            <p:sp>
              <p:nvSpPr>
                <p:cNvPr id="15" name="Freeform: Shape 14">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a:extLst>
              <a:ext uri="{FF2B5EF4-FFF2-40B4-BE49-F238E27FC236}">
                <a16:creationId xmlns:a16="http://schemas.microsoft.com/office/drawing/2014/main" id="{88F439D5-AC9B-26F6-3628-8A82D2F35F47}"/>
              </a:ext>
            </a:extLst>
          </p:cNvPr>
          <p:cNvSpPr>
            <a:spLocks noGrp="1"/>
          </p:cNvSpPr>
          <p:nvPr>
            <p:ph type="title"/>
          </p:nvPr>
        </p:nvSpPr>
        <p:spPr>
          <a:xfrm>
            <a:off x="827088" y="1641752"/>
            <a:ext cx="2655887" cy="3213277"/>
          </a:xfrm>
        </p:spPr>
        <p:txBody>
          <a:bodyPr anchor="t">
            <a:normAutofit/>
          </a:bodyPr>
          <a:lstStyle/>
          <a:p>
            <a:r>
              <a:rPr lang="en-GB" sz="4000"/>
              <a:t>Blue sky thinking + </a:t>
            </a:r>
            <a:r>
              <a:rPr lang="en-GB" sz="4000">
                <a:ea typeface="+mj-lt"/>
                <a:cs typeface="+mj-lt"/>
              </a:rPr>
              <a:t>Creativity Y</a:t>
            </a:r>
            <a:br>
              <a:rPr lang="en-GB" sz="4000"/>
            </a:br>
            <a:endParaRPr lang="en-GB" sz="4000"/>
          </a:p>
        </p:txBody>
      </p:sp>
      <p:sp>
        <p:nvSpPr>
          <p:cNvPr id="3" name="Content Placeholder 2">
            <a:extLst>
              <a:ext uri="{FF2B5EF4-FFF2-40B4-BE49-F238E27FC236}">
                <a16:creationId xmlns:a16="http://schemas.microsoft.com/office/drawing/2014/main" id="{2300CA75-A184-CF46-5607-0B8D82FCDBD4}"/>
              </a:ext>
            </a:extLst>
          </p:cNvPr>
          <p:cNvSpPr>
            <a:spLocks noGrp="1"/>
          </p:cNvSpPr>
          <p:nvPr>
            <p:ph idx="1"/>
          </p:nvPr>
        </p:nvSpPr>
        <p:spPr>
          <a:xfrm>
            <a:off x="5232401" y="1721579"/>
            <a:ext cx="6140449" cy="3952648"/>
          </a:xfrm>
        </p:spPr>
        <p:txBody>
          <a:bodyPr vert="horz" lIns="91440" tIns="45720" rIns="91440" bIns="45720" rtlCol="0">
            <a:normAutofit/>
          </a:bodyPr>
          <a:lstStyle/>
          <a:p>
            <a:pPr marL="0" indent="0">
              <a:buNone/>
            </a:pPr>
            <a:endParaRPr lang="en-GB" sz="2400">
              <a:solidFill>
                <a:schemeClr val="tx1">
                  <a:alpha val="80000"/>
                </a:schemeClr>
              </a:solidFill>
              <a:ea typeface="+mn-lt"/>
              <a:cs typeface="+mn-lt"/>
            </a:endParaRPr>
          </a:p>
          <a:p>
            <a:pPr marL="0" indent="0">
              <a:buNone/>
            </a:pPr>
            <a:endParaRPr lang="en-GB" sz="2400">
              <a:solidFill>
                <a:schemeClr val="tx1">
                  <a:alpha val="80000"/>
                </a:schemeClr>
              </a:solidFill>
              <a:ea typeface="+mn-lt"/>
              <a:cs typeface="+mn-lt"/>
            </a:endParaRPr>
          </a:p>
        </p:txBody>
      </p:sp>
    </p:spTree>
    <p:extLst>
      <p:ext uri="{BB962C8B-B14F-4D97-AF65-F5344CB8AC3E}">
        <p14:creationId xmlns:p14="http://schemas.microsoft.com/office/powerpoint/2010/main" val="2025208203"/>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75A5B51-0925-4835-8511-A0DD17EAA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D9F5D3-95E6-BD52-345A-25B9F96FF8B9}"/>
              </a:ext>
            </a:extLst>
          </p:cNvPr>
          <p:cNvSpPr>
            <a:spLocks noGrp="1"/>
          </p:cNvSpPr>
          <p:nvPr>
            <p:ph type="title"/>
          </p:nvPr>
        </p:nvSpPr>
        <p:spPr>
          <a:xfrm>
            <a:off x="612648" y="365125"/>
            <a:ext cx="5295015" cy="2063808"/>
          </a:xfrm>
        </p:spPr>
        <p:txBody>
          <a:bodyPr anchor="b">
            <a:normAutofit/>
          </a:bodyPr>
          <a:lstStyle/>
          <a:p>
            <a:r>
              <a:rPr lang="en-GB" sz="3400"/>
              <a:t>Improvements to products +</a:t>
            </a:r>
            <a:r>
              <a:rPr lang="en-GB" sz="3400">
                <a:ea typeface="+mj-lt"/>
                <a:cs typeface="+mj-lt"/>
              </a:rPr>
              <a:t>Processes +Services and customer experience</a:t>
            </a:r>
            <a:r>
              <a:rPr lang="en-GB" sz="3400"/>
              <a:t> H</a:t>
            </a:r>
          </a:p>
        </p:txBody>
      </p:sp>
      <p:sp>
        <p:nvSpPr>
          <p:cNvPr id="16" name="Sketch line">
            <a:extLst>
              <a:ext uri="{FF2B5EF4-FFF2-40B4-BE49-F238E27FC236}">
                <a16:creationId xmlns:a16="http://schemas.microsoft.com/office/drawing/2014/main" id="{5CDFD20D-8E4F-4E3A-AF87-93F23E0D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65018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432C6F7F-DC37-0F36-BD76-39749C250389}"/>
              </a:ext>
            </a:extLst>
          </p:cNvPr>
          <p:cNvSpPr>
            <a:spLocks noGrp="1"/>
          </p:cNvSpPr>
          <p:nvPr>
            <p:ph idx="1"/>
          </p:nvPr>
        </p:nvSpPr>
        <p:spPr>
          <a:xfrm>
            <a:off x="612648" y="2908005"/>
            <a:ext cx="5295015" cy="3268957"/>
          </a:xfrm>
        </p:spPr>
        <p:txBody>
          <a:bodyPr vert="horz" lIns="91440" tIns="45720" rIns="91440" bIns="45720" rtlCol="0">
            <a:normAutofit/>
          </a:bodyPr>
          <a:lstStyle/>
          <a:p>
            <a:endParaRPr lang="en-GB" sz="2200"/>
          </a:p>
          <a:p>
            <a:endParaRPr lang="en-GB" sz="2200">
              <a:ea typeface="+mn-lt"/>
              <a:cs typeface="+mn-lt"/>
            </a:endParaRPr>
          </a:p>
        </p:txBody>
      </p:sp>
      <p:pic>
        <p:nvPicPr>
          <p:cNvPr id="5" name="Picture 4" descr="Analysis of Apple's Business Processes">
            <a:extLst>
              <a:ext uri="{FF2B5EF4-FFF2-40B4-BE49-F238E27FC236}">
                <a16:creationId xmlns:a16="http://schemas.microsoft.com/office/drawing/2014/main" id="{F5093103-347E-799A-4381-FEBE7938556B}"/>
              </a:ext>
            </a:extLst>
          </p:cNvPr>
          <p:cNvPicPr>
            <a:picLocks noChangeAspect="1"/>
          </p:cNvPicPr>
          <p:nvPr/>
        </p:nvPicPr>
        <p:blipFill>
          <a:blip r:embed="rId3"/>
          <a:stretch>
            <a:fillRect/>
          </a:stretch>
        </p:blipFill>
        <p:spPr>
          <a:xfrm>
            <a:off x="6396397" y="922657"/>
            <a:ext cx="2603605" cy="1763942"/>
          </a:xfrm>
          <a:prstGeom prst="rect">
            <a:avLst/>
          </a:prstGeom>
        </p:spPr>
      </p:pic>
      <p:pic>
        <p:nvPicPr>
          <p:cNvPr id="6" name="Picture 5" descr="12 Ways Apple Provides Outstanding Customer Service">
            <a:extLst>
              <a:ext uri="{FF2B5EF4-FFF2-40B4-BE49-F238E27FC236}">
                <a16:creationId xmlns:a16="http://schemas.microsoft.com/office/drawing/2014/main" id="{1E4345C5-D473-D951-24FB-AD28598756B3}"/>
              </a:ext>
            </a:extLst>
          </p:cNvPr>
          <p:cNvPicPr>
            <a:picLocks noChangeAspect="1"/>
          </p:cNvPicPr>
          <p:nvPr/>
        </p:nvPicPr>
        <p:blipFill>
          <a:blip r:embed="rId4"/>
          <a:stretch>
            <a:fillRect/>
          </a:stretch>
        </p:blipFill>
        <p:spPr>
          <a:xfrm>
            <a:off x="9224328" y="1072364"/>
            <a:ext cx="2603605" cy="1464527"/>
          </a:xfrm>
          <a:prstGeom prst="rect">
            <a:avLst/>
          </a:prstGeom>
        </p:spPr>
      </p:pic>
      <p:pic>
        <p:nvPicPr>
          <p:cNvPr id="4" name="Picture 3" descr="iPhone 14 vs iPhone 15 - Difference between iPhone 14 &amp; iPhone 15 - iSTYLE  Apple UAE">
            <a:extLst>
              <a:ext uri="{FF2B5EF4-FFF2-40B4-BE49-F238E27FC236}">
                <a16:creationId xmlns:a16="http://schemas.microsoft.com/office/drawing/2014/main" id="{F01EC16C-7C7F-A1C6-5DCF-3F9BA3F8DBA1}"/>
              </a:ext>
            </a:extLst>
          </p:cNvPr>
          <p:cNvPicPr>
            <a:picLocks noChangeAspect="1"/>
          </p:cNvPicPr>
          <p:nvPr/>
        </p:nvPicPr>
        <p:blipFill>
          <a:blip r:embed="rId5"/>
          <a:stretch>
            <a:fillRect/>
          </a:stretch>
        </p:blipFill>
        <p:spPr>
          <a:xfrm>
            <a:off x="6667094" y="3426258"/>
            <a:ext cx="4890142" cy="2750705"/>
          </a:xfrm>
          <a:prstGeom prst="rect">
            <a:avLst/>
          </a:prstGeom>
        </p:spPr>
      </p:pic>
    </p:spTree>
    <p:extLst>
      <p:ext uri="{BB962C8B-B14F-4D97-AF65-F5344CB8AC3E}">
        <p14:creationId xmlns:p14="http://schemas.microsoft.com/office/powerpoint/2010/main" val="31381608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8" name="Rectangle 37">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61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3F9BD9C1-59C3-AEC8-6AE3-4FA8FAA0C8A8}"/>
              </a:ext>
            </a:extLst>
          </p:cNvPr>
          <p:cNvSpPr>
            <a:spLocks noGrp="1"/>
          </p:cNvSpPr>
          <p:nvPr>
            <p:ph type="title"/>
          </p:nvPr>
        </p:nvSpPr>
        <p:spPr>
          <a:xfrm>
            <a:off x="633736" y="507238"/>
            <a:ext cx="3624471" cy="3845891"/>
          </a:xfrm>
        </p:spPr>
        <p:txBody>
          <a:bodyPr vert="horz" lIns="91440" tIns="45720" rIns="91440" bIns="45720" rtlCol="0" anchor="b">
            <a:normAutofit/>
          </a:bodyPr>
          <a:lstStyle/>
          <a:p>
            <a:r>
              <a:rPr lang="en-US" sz="4200" kern="1200">
                <a:solidFill>
                  <a:schemeClr val="bg1"/>
                </a:solidFill>
                <a:latin typeface="+mj-lt"/>
                <a:ea typeface="+mj-ea"/>
                <a:cs typeface="+mj-cs"/>
              </a:rPr>
              <a:t>Business growth + developemt of new and niche markets +offering ups Y</a:t>
            </a:r>
          </a:p>
        </p:txBody>
      </p:sp>
      <p:pic>
        <p:nvPicPr>
          <p:cNvPr id="35" name="Graphic 34" descr="Handshake">
            <a:extLst>
              <a:ext uri="{FF2B5EF4-FFF2-40B4-BE49-F238E27FC236}">
                <a16:creationId xmlns:a16="http://schemas.microsoft.com/office/drawing/2014/main" id="{5FF48BE6-F15D-A518-ACE4-321B105CB945}"/>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5839199" y="952100"/>
            <a:ext cx="4795184" cy="4795184"/>
          </a:xfrm>
          <a:prstGeom prst="rect">
            <a:avLst/>
          </a:prstGeom>
        </p:spPr>
      </p:pic>
      <p:sp>
        <p:nvSpPr>
          <p:cNvPr id="40" name="Graphic 212">
            <a:extLst>
              <a:ext uri="{FF2B5EF4-FFF2-40B4-BE49-F238E27FC236}">
                <a16:creationId xmlns:a16="http://schemas.microsoft.com/office/drawing/2014/main" id="{7FC918AD-C067-46DF-8F98-83352CB946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10600" y="481489"/>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42" name="Graphic 212">
            <a:extLst>
              <a:ext uri="{FF2B5EF4-FFF2-40B4-BE49-F238E27FC236}">
                <a16:creationId xmlns:a16="http://schemas.microsoft.com/office/drawing/2014/main" id="{3C1473DD-4042-44F9-A962-71F52BAE32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10600" y="481489"/>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44" name="Group 43">
            <a:extLst>
              <a:ext uri="{FF2B5EF4-FFF2-40B4-BE49-F238E27FC236}">
                <a16:creationId xmlns:a16="http://schemas.microsoft.com/office/drawing/2014/main" id="{EC86BE98-673F-469D-B15E-8B6305CE3A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62945" y="1898890"/>
            <a:ext cx="1598829" cy="531293"/>
            <a:chOff x="6491531" y="1420258"/>
            <a:chExt cx="1598829" cy="531293"/>
          </a:xfrm>
          <a:solidFill>
            <a:schemeClr val="bg1"/>
          </a:solidFill>
        </p:grpSpPr>
        <p:grpSp>
          <p:nvGrpSpPr>
            <p:cNvPr id="45" name="Graphic 190">
              <a:extLst>
                <a:ext uri="{FF2B5EF4-FFF2-40B4-BE49-F238E27FC236}">
                  <a16:creationId xmlns:a16="http://schemas.microsoft.com/office/drawing/2014/main" id="{D60FC4AA-5A68-4DF2-BD89-67DB1098696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49" name="Freeform: Shape 48">
                <a:extLst>
                  <a:ext uri="{FF2B5EF4-FFF2-40B4-BE49-F238E27FC236}">
                    <a16:creationId xmlns:a16="http://schemas.microsoft.com/office/drawing/2014/main" id="{ACC71B55-3529-463E-B5AB-1011B95EF0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C7C124C6-B221-427F-ACA6-DFAC5A1608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46" name="Graphic 190">
              <a:extLst>
                <a:ext uri="{FF2B5EF4-FFF2-40B4-BE49-F238E27FC236}">
                  <a16:creationId xmlns:a16="http://schemas.microsoft.com/office/drawing/2014/main" id="{93B7F476-C9DD-4DD5-94E6-FD75C541264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47" name="Freeform: Shape 46">
                <a:extLst>
                  <a:ext uri="{FF2B5EF4-FFF2-40B4-BE49-F238E27FC236}">
                    <a16:creationId xmlns:a16="http://schemas.microsoft.com/office/drawing/2014/main" id="{CF04B155-0292-44AA-B2FB-2CD2612FAC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76E3AECF-0782-4578-957B-CDD69EDF6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grpSp>
        <p:nvGrpSpPr>
          <p:cNvPr id="52" name="Group 51">
            <a:extLst>
              <a:ext uri="{FF2B5EF4-FFF2-40B4-BE49-F238E27FC236}">
                <a16:creationId xmlns:a16="http://schemas.microsoft.com/office/drawing/2014/main" id="{F70AAE9F-D40D-4A06-A542-AB26D8AB98F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6676" y="4575280"/>
            <a:ext cx="1781105" cy="1781136"/>
            <a:chOff x="10154385" y="4452524"/>
            <a:chExt cx="1443404" cy="1443428"/>
          </a:xfrm>
          <a:solidFill>
            <a:schemeClr val="bg1"/>
          </a:solidFill>
        </p:grpSpPr>
        <p:grpSp>
          <p:nvGrpSpPr>
            <p:cNvPr id="53" name="Graphic 4">
              <a:extLst>
                <a:ext uri="{FF2B5EF4-FFF2-40B4-BE49-F238E27FC236}">
                  <a16:creationId xmlns:a16="http://schemas.microsoft.com/office/drawing/2014/main" id="{E2BD3D1E-8A78-4CA8-A862-614FD75BD94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224" name="Freeform: Shape 223">
                <a:extLst>
                  <a:ext uri="{FF2B5EF4-FFF2-40B4-BE49-F238E27FC236}">
                    <a16:creationId xmlns:a16="http://schemas.microsoft.com/office/drawing/2014/main" id="{27EF3C4D-D9EE-433E-A50B-6D1B1A4E1B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FC4F4B86-B0F5-45AB-974A-ED0CF80380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1ABCCAB6-2C8F-45DC-A8D3-12AE864BC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77B7A98-FF5E-4AE2-AA18-F9CD647D24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1BEEA99B-FA00-47DF-A8C6-42E565ACBA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9A3073AA-0C95-49D3-ABEB-360AC0DA7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ADDC6101-D1BA-45AD-975E-6D22FBBC8A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7F7FF84E-A790-449D-A30F-A2B32897BB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BFAC3AB9-2115-4ABC-8F2B-669140D4BA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12209916-8238-47D3-8470-C3B6748DE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342C4170-32C9-45C4-9A3E-3B9DFBDAB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252EA0E9-92FF-4BC7-B847-6782E38D96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CC5C774B-5471-455E-9173-6114DFF3E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F8A27BFB-E943-4C45-BFA2-B1FB44802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E10E74B4-0649-4165-A42B-5188136CB2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285DD857-084E-445B-9D21-3DDF484AE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858EAED4-7030-4F02-8735-86B2D41F0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FD206B85-4DBA-4A1C-BE5E-9AC09D3E85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A9828E4E-D18A-4EB3-AA0E-6A694BAA6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242BFF0C-9960-4037-8875-982CC6AB3B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FDC46289-4813-4C66-B74D-DA89EB5C7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DD12BBDD-E5E4-4866-BA7D-575AA15AFA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CC7933B6-91C1-49F7-A1D2-E4C9264C71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80F77AE0-80D0-441D-8610-15A87072DB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369F67A5-04FD-4DC3-B5FE-E293F1D8FF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7D2FE5A5-00D9-4B46-B9C0-DF029A2137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77863FE7-D2C9-4943-8569-6BF49B87CC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A0020B1F-76BE-46B2-8D5F-A8BD90E97B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ABB9081A-5442-44FE-B224-BDBCB08C9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F93E179E-A593-4559-96EE-A0B232C5E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34DF0844-A707-4E91-9663-D229B49F5B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C2450B49-EEBA-44E1-A402-CDDFAA21BC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A588BB7B-0B7E-44B5-BFD9-EA98377B0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69A29819-A120-4DE3-9885-6C9ABDEBF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5A47B4D1-A1E7-440C-9756-62F1319981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E37264B-D746-4A84-A8D8-C8BB60C5F4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4A6A55C8-81FC-4BC1-8D9D-989098291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25BEED62-890A-4F76-8976-0806912852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CEDB6363-D238-497C-9F62-70C3794378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E8AE52A3-EEF4-4363-8348-F0193090B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42E43346-6294-4571-8009-00559220AA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4C9FF21F-0A57-48BD-AFA2-812BDA4AE1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92CE44D1-4355-4EA0-85D9-46B2BD634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E05932D9-8C08-487C-BE8D-CE8D90DBE2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1956F062-CFDF-41C0-BF81-910A59392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6EE30713-2557-4E2C-B23E-A4335296BD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713ADC1F-8ACA-4FC6-923D-A7D07F151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516A6B3-73B6-4736-BAD3-1BA9B19BBD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66C9B3A2-34F8-463A-8F26-2DB41BC486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D2681A1B-C5B4-4180-B839-F42F15609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09B73E73-CAF5-466C-B476-F442DA3F69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47DE2FFA-2AEC-4E3C-9BB5-0B4FA9B13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707A7E41-23E9-4C4C-8C40-86AC4A286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E0EEF3BF-23B8-4558-9496-3FBC0D450F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F23B0DE3-79D7-4B51-AA85-1D78E1D125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66A6C48D-B42A-4213-967E-3F0F31F368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460D8262-916E-4A41-9DA7-0416B07C17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BDA74C8E-A290-4214-9CDC-7C81E2D30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06F0FC8C-B053-49A4-85D1-D02E6ACC0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EF6E20D1-B75B-4109-9863-CDF7D7B9C4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CD825563-95D0-4AF8-B76F-C3D9E5B85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E4808768-DD68-41FD-B6C9-92A21F8568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443C4E4-B94D-4A0F-91E2-EAEEE4333B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7BE49C3-DF3E-40D7-AA79-31FF796D8E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296FD384-B102-4DC5-B7F8-C9CFCAFEF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761B0F50-29B0-4715-89EA-3D67D66E99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02EE7645-22B2-4AE6-BE83-268CF9FA9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0FCB045A-2D48-4F00-9BBE-AE4801A71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64C1897B-BBF3-4B8D-9EFD-B58FB97AD6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8F33C9FF-51FD-4E01-A7D6-DA07904BC0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1038A907-28E4-4AC5-A3DF-03B30DDB2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E3BE620C-6DA4-4783-88DF-F2554F8E7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215C33E5-3C0F-413D-955F-910161E8B1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326348F-BB03-4656-B017-00439FE3E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20055F29-A753-4AFE-AF14-DFDE3DE48E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57EA5FB-E669-4025-9D5B-6DF78AE480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CBD49CA9-1E94-44AC-B174-9A93372738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558FC163-7C80-4AC8-87B6-AD07A9631F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FB938ED2-0548-468C-AB68-669B0C157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4B558214-CC40-4472-A55E-779E4D2AD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9FA37504-C92A-4150-9A6B-9B980E25C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F932921F-34B0-4977-B152-333409883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CAA972F9-99BB-44A2-8161-84EC4C4E1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B070033F-E82A-4F69-8BE0-33B88CB6C4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5B8CB3D3-5CC3-46BA-B938-EFE5283D5C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C4515117-6988-4803-B47E-D964DC19FE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0FFD108F-3434-4F6A-B5DF-B216E81021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A74122B8-F9B6-4E3A-81B2-48070B698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8CCA48B6-1BF9-443C-B83F-BA73DC92E7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BF6BF308-DD11-454B-9506-CB8767656D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FD69DFD3-74B3-4FFE-A6B0-2785452F6F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70235D33-B714-484D-A828-A1C2B9DA2D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1B39A86E-3D93-4519-8339-AF2E16F4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A473D478-5749-4AB9-84D3-B6FD2F7E3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CD8CFC12-D4F6-4413-A980-9555DB05F9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D22FB6AD-7251-460C-8F68-EC9A30FE14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196CEA23-5605-4C36-BCE1-43F7BC7E62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F1F2BD5B-1A74-4E54-8D22-8B01306D2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2CB5096C-92D4-4D92-BE5E-DC9F8CE87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4E952EA9-6EEB-4188-8280-B5941B54B2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CAF3A5A9-96B1-4099-A611-034308780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4690DDC6-840C-4039-A44E-2C9D11454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00445CEA-D59C-477B-84A8-716383958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1D84F960-F314-41FE-8E0C-9B8DE8B5C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F23074B2-0A5D-42D1-914E-A60316556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ACE5B8D-E475-4895-896B-97717639DC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D63AD73B-CAD9-48E0-89E1-1F531A9F72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8F67E191-9D6E-46DA-982D-34D686BF6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A3B9058F-A876-4D14-994D-2999554CF7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30DC04D-63F7-4A8B-8BA0-EBB37FBCE1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DCAA7B2F-CAA7-487C-B9C3-550DCBD49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A51E6295-56F4-4B47-9703-8B5C83305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FC66FAB9-F717-484C-9F47-ABFBC94A72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DA704F57-9070-4439-B6BB-136279857C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66BD4C2A-A544-4628-B9B4-BC803609C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CE9A844C-1080-4183-A980-8E298215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92348B29-40E9-4CE2-A23C-936014473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9BB11EDA-F6E1-45BA-B49F-7ABDD656E9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F441DFD2-327A-4071-9249-BCAEF800D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304F0367-9F6D-4C5F-9818-3CC35C87A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C967B7DB-7330-4692-AA81-CAFC51606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57F65263-2AFD-44AD-AD61-23EC3085CD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BD4C27B8-A29B-4575-9EC4-A1B7DC079A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69107FDD-0652-42DE-97A0-264223E6D9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13688F79-032F-4291-869C-3C26B5E9F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661A607F-AD34-4B38-87EF-D0AFBDDF3A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5694E08C-39BB-4792-B645-37D3E63B7D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0167048B-FB7B-4B7A-B679-D7974FF515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4926B316-063E-4D72-AC12-F0953B3204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9772A1FC-2C0F-47A6-83D6-9A4A7973D1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4DF32C85-4E56-4356-AE0F-2C8D278F01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80ACC557-85EF-41DC-B9EC-B0C63F452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13640E5B-764E-4718-975F-3E620288A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16A2EF26-7944-4D17-96AE-ABC43243A3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5A1A1B38-0AEF-44DE-B6A5-0B60A59FC4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B94D0D12-8DCC-41BF-9225-D72CF3DF5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B9E43D6F-7890-4F99-B7CE-C30DBDEA2D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82E7692B-A0A5-4B63-9E78-B255FCBAD1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D947BA6F-304B-47B9-913C-6EF6D22B1B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73AA783A-6086-4C47-8151-6085EADB0F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CB3DC39-E9B5-49ED-B30E-2FB5651CE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F1AB56F4-B1CC-4680-ACEF-B87EAA7DDD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433FE7BD-2D20-45C5-A447-5F0E93373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59D9EB2A-0CB8-463E-8313-3470C29C4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6AE0C53E-D056-4795-A700-7EBC6C9AE3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A93FCCD7-1DE2-4D8D-9071-88B245ED5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8A140C86-8820-4678-B15E-7AECBF59A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0BC8E0EB-69E1-484B-AE06-E57C908595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FBC0FD0C-82A7-44BF-A997-0A9CA418AF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A7390762-8393-4F33-80E6-21BA751334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81B7B85A-833F-464A-939B-149F84E40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F485BF70-0F08-4E17-AFD1-6C5C7B258B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13C387DD-897C-4282-BEED-6E0BE3286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C79F195-D52B-4E48-A9FF-F074256119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F445D0FA-966F-400A-AC8D-8CAAF02E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376ECD94-6896-441C-AA44-A4F57F0219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FC92C350-CAD6-4C2E-A65E-E94F58C372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E71598A5-7F8D-4836-B6FC-F1D1582785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BDCB0F85-A6C5-4E65-8F0A-52671EB3D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87FFBD54-2EF4-448F-96C7-157A3C6AD3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CAEA2FD7-C9B8-45B4-BEFC-977053FBB2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FF912821-388F-422F-B692-31B5E6DE7E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F263D211-562D-46EA-AE01-7B1EDBF713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800610A8-10E1-40B1-ABDE-A9D3EEADD1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764A3047-3F92-4E69-A680-416CC114B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7F1FA955-903A-430D-A1DA-7E6E303A1B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6BC0288C-46CF-46BB-BF88-CFA8B1D85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2867B317-CCCD-4EC7-8406-314DB7830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3CEEC945-6738-47C2-88E6-DB29BE3EB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54" name="Graphic 4">
              <a:extLst>
                <a:ext uri="{FF2B5EF4-FFF2-40B4-BE49-F238E27FC236}">
                  <a16:creationId xmlns:a16="http://schemas.microsoft.com/office/drawing/2014/main" id="{620CB8D1-CE41-4A5C-8FD5-DACED65531E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55" name="Freeform: Shape 54">
                <a:extLst>
                  <a:ext uri="{FF2B5EF4-FFF2-40B4-BE49-F238E27FC236}">
                    <a16:creationId xmlns:a16="http://schemas.microsoft.com/office/drawing/2014/main" id="{EA5E2DDF-06EC-428F-9085-5AE5B2F33E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6579F314-5DE2-47CC-A508-6E15B3B87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C969A4AD-8589-4A96-8118-DE73000C4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20A98F31-9A68-46C2-A001-8011DF7C49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9B442335-3E37-40C9-9E08-8D7931CC99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E846DFE3-FEC9-4DBF-9290-F60816F8A2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9BD31C12-2164-410B-9A3A-6C1BEEA5BD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DF87D878-021F-4966-9031-5203868AA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A1927FB0-8581-4B00-B542-1426415D58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F11076EE-3A40-4B54-B1F7-555E6831B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4315A147-8A55-4B74-8F80-58B50585E0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C918AFBC-933F-4220-A164-BA4B40B4DF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53814E64-DB41-47BE-9E6E-F40AC4A82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6DC1BF4C-B973-4D6F-AF0E-EA5838A1DB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8F9E73A9-D8DE-4FB2-BCA9-D07DD7A2E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0B2FF232-F7ED-4A4E-A36D-94E7B24F37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E058CFC5-FAB0-40DD-9B58-D7A64EF01F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B7C79FDB-284E-41FB-A93C-3A6A4F948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706A4151-1369-4294-824A-70C8F929FC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BB9396E5-7245-48DA-AA32-5AB0842B7E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066EB7EE-D151-4B68-B14C-1C54DF2B18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FF4EDA4A-9471-4A70-9A00-B1A66B5E1B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4799963-01EB-401F-8BFD-6CDF641B5C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04CB3DF6-6D3D-40C5-B741-F2D83DD79E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CA7B3897-3CBB-49E3-90EC-96E63DD9A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E37DB1E2-1825-47B1-9E89-634473EF50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D2052410-9234-4B80-B825-7F91A5D61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08E7CB48-0744-4DF2-86B6-3335F38E6A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CEB74DCF-332B-4BD3-B036-4A133327A2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91B69718-3DD4-4F38-81E1-2342692AF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D5CE2490-5C33-412B-B444-D335E3AE8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3328ABF3-0C84-459E-B986-7DCD455B6C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7381077-83CF-4050-A5F3-8C33C6E70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920C082F-B414-4A4B-82AB-CE86C925CA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0B3086F2-6938-4EB0-9EC8-B829D1E9F2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5E9F8385-761F-44AF-8AC6-CDBA79A52D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09AADCB5-90F3-4C5F-97B2-73CFF780AE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ABB6628B-E9D0-4651-8570-CF1E5DB026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34C9E771-C0D9-4027-96D7-651E8B7361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380B5730-FEEA-409B-9D23-066B99E31B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B4A9FBAD-235A-4A0F-8C54-15633CCAF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BF2F6746-8E16-406D-835E-5FCE6D4F0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4FADF2DF-4564-4627-AA45-85EFB7082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3D4185DD-65EF-442E-935F-90BDEB5E8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0B30569E-CF14-4DF4-AE71-046DC42001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ADC6272B-8E87-4AF5-A668-16EC7F3C4E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95404AC5-86D6-4864-BE91-84B6F66D5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0283DF22-5559-4FAB-A06F-CDB1F9C996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F82E770A-E6CC-441E-A6A9-47A33BF503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32C89056-2DB3-4565-8418-63EE598E0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A81C1B01-00CC-4C39-A005-8544974B93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EC8F3F3D-5E7B-4168-BA7B-09B22C878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BB09AD41-8582-44F1-A4DB-8C4ECC1D6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EEF98626-AA8E-4ABF-A29A-89C159D70B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8A910E73-8115-449D-91BC-4BFD85100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2BA84EC5-ADB4-412B-9D7F-785CA2404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1EAEE025-D974-498D-B276-E887588BF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C0A6777F-C322-4CFA-B4FA-C98FF4CBF6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6C45B00F-D649-44DC-9CB3-04C5A6CB8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4D681DB-7395-46C8-A277-8D5478BA8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FF0C982-758E-46DD-88BE-0B1087F20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3AC91889-4175-4937-A495-37094F3EE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79B67AE9-E5D6-4FA2-AFB6-73EB860099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DA158CC5-EE56-492A-A095-77324472D8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2547278D-FC88-4AB6-8C3C-EEF9282F3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D0EC49A0-0827-49E5-89C4-F56299A5D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9B2514B8-CBE5-40F8-85F8-8B9D514F53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89206225-1385-42CD-A435-03C6731B51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516C97D0-ECDA-4BE7-B7B0-104FBAC6E4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79F18E51-9DC0-4458-85F4-8DB85B23C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18150D47-30EF-4F80-A28C-F206A8E15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9146AF03-B828-49EB-A7CE-81D57EA9B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7CD96A2B-A3CD-4992-97C7-7F47A2A399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D0A0D10A-D5BB-4580-91C6-15338B079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2B73C84D-0C6C-4AF8-9DAB-89DF1E4F8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DD66FFFF-5665-44A0-AA5E-7220E985AC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477FB038-24D7-43B0-955A-DCC0332B5D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BA17227F-E9D3-4A51-9DF0-DFD909AB3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55E6B883-1C1C-40DF-A620-22CC48A9A1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7EC08BD-662A-486F-BA39-0A9F368A6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31A6E4DA-A497-400B-ADFB-11B80E5E0D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CDD443E5-430F-4F57-A4ED-2BCF8E0C7C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F736045A-DB37-4982-96ED-70BEEEC7C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C1805AD9-942F-480F-A92D-B71F17B653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F35A6E50-B827-447C-A1E3-243CB09BB1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8A99C9B0-BE26-498B-BF80-39E5CC621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699857B-7AC7-4686-91B1-0F634DB5A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EAD66306-06A7-4198-B997-F9B8B8AF8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173378AC-6515-495C-A818-4A41463E4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A9203926-2967-431A-9A3A-80ADDF9A2D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C0F60567-9012-4A1A-81DF-87B661B62F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0C1BE4E4-B943-411F-A103-BCDC29AF0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8F230BF9-4B8A-4479-B197-83AA90D84C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F64D3FA3-2702-4732-A545-29A65184DD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9DE7572-DB33-4A77-B082-96E36A6196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A2B8418A-24D1-4998-949F-BAEBE54CA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96AFA95-4288-45C6-8385-D30F8C8221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061C74E7-2DA4-47FE-A604-4CAE7426A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49948CD9-6639-4D61-84AD-9888621969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E50D3989-13DF-4E94-9702-7CA27CE58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DBA4DD0C-2E69-4365-8750-37BF2BD8A2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38B2F783-8850-437D-AD52-62F4EFE868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6C32D6E8-869E-4CBF-9409-124D3FAD3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28C44847-ACE1-4D0D-B2B1-5E433166E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400A772C-C03A-42DC-B0A7-F0DFC7F83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BF55ACF2-1DAF-4BAD-98D9-7B7411406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B8457AE1-96AA-479D-B76B-E62113204B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C4F22AD-9264-4746-9908-F88858B7FA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B25671A-8A56-49F6-802A-1CBA58FF8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A8875C06-A53D-4C2E-AAB0-2FBC5A1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6F5F71D6-3D74-4013-8BD6-7E52F6DE50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41736BF-619F-402B-B70E-089811060A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51A1F261-EEC0-4F95-B854-1454E3CF3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F7DE06E0-C362-485D-8F89-44FDBBAFF8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54822EF5-4772-42F0-A59B-04AB882D75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712CE3F4-4BC0-495F-9973-C58EC6CD6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11274400-B083-4CEF-804B-9EBF7CCAA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9945F450-B42E-4DA2-9C76-BA1F38AF3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A853A096-C1AB-4E3C-8B35-D682A008A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75F8D171-62A5-4073-97CB-4E5901569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DC99FCCD-BBB6-40F1-B331-659509ED7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60E3381B-598B-490B-8F81-584CB9608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5B8A6BEE-872E-41B4-AAF7-121594E0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BF66EF2A-00A9-46F3-9710-6ADBD3D544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A0432490-5DE8-4D81-B39C-B44CE1C47C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D48F6BC8-EABA-4287-8FCC-8BC7CD06DF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623E8D30-1C78-41D4-97C9-63646BD99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C3167F67-0621-408A-A29A-A4536450C3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9A19AC3E-362D-4172-97EF-45598CB5F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5B76F033-FB8A-48DB-8951-F527972A6E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E832F524-84B7-44E4-9494-0969759A2D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05782180-F16A-4A8B-A276-5E38F741B7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4157406-E447-440D-9BCB-CA3D365A00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36D42F35-9B1B-469C-999F-7CEB42F4C8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8A4EEFF2-05CF-4C27-B386-A0E5DCD63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ED3EEF5A-B20A-42C7-A575-5E2655BA88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A46A893E-1A0C-40BF-AB34-831A41DDC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6157AAD3-7E95-41BF-8073-F6F78BA164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24E5F5D2-D8B5-4D70-B617-B5029CA64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E04ECE8A-8657-4D32-AD7E-B1058D0F7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57990A80-1E83-4C43-B61D-4CB71B2CD7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82226514-799A-43F7-A5A3-6753D7BE8C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092572FA-6D1F-42B1-BEE7-46DC341D2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F7870CB6-417E-416A-8307-E48C0A6A25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F1EFCC94-4633-4464-8D4C-2EF4454D93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37B2F8A5-8637-4CCA-B44D-8844E6019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B0EA5452-15FD-43AB-8AC3-3C5C9BB2D5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0CFF3735-E718-4E54-A53D-B56B16207B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C6087547-39E2-4056-8173-171D1B1D7C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B5C5BAD6-F152-46DD-87A7-62F3BDB9D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3B07F977-B52E-43E1-8030-6B46F7E807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3120570F-B852-4D3C-8E2C-965B514435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019A7E82-47E0-4A90-BB03-E662E4F82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623437BB-CD62-411D-B155-CF1B830F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3DC4DD6A-A1ED-41B9-99FB-4D75C409A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E6F33FC1-BFE0-4A5D-9675-2DAFE11277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CC7BBB4D-B45F-4D85-ADB0-AE2D0E8441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BF25838A-853B-4F5F-A10F-CD54217F0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C471161E-04D5-495C-9104-22CF3ED824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DFDFEF08-9D16-47C5-B413-C7BA090E9F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54CA655-0F8E-46A3-AE85-F020BB071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A631A92A-3002-4BD3-B9AF-B0D7EF77E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FCB0D363-B41D-4BB8-8F85-D183BF85BF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097B2CE1-2117-42A1-B721-1FD442E686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300878E3-A086-4922-AD6A-2D2A94CA2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73F37BA0-1202-4528-973C-06E260C8B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98FCD65C-13F5-4B2B-B39B-7153A0F64C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AED6E0B7-C4E5-47DB-B2F4-A6130DA93F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F6A91E1B-7F17-409B-8020-6F9E259D1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2493522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42" name="Rectangle 1041">
            <a:extLst>
              <a:ext uri="{FF2B5EF4-FFF2-40B4-BE49-F238E27FC236}">
                <a16:creationId xmlns:a16="http://schemas.microsoft.com/office/drawing/2014/main" id="{51F77B6A-7F53-4B28-B73D-C8CC899AB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6FC1189-0AA6-8617-F9F4-0601F0631DFA}"/>
              </a:ext>
            </a:extLst>
          </p:cNvPr>
          <p:cNvSpPr>
            <a:spLocks noGrp="1"/>
          </p:cNvSpPr>
          <p:nvPr>
            <p:ph type="title"/>
          </p:nvPr>
        </p:nvSpPr>
        <p:spPr>
          <a:xfrm>
            <a:off x="6726578" y="685680"/>
            <a:ext cx="4203323" cy="3596201"/>
          </a:xfrm>
        </p:spPr>
        <p:txBody>
          <a:bodyPr vert="horz" lIns="91440" tIns="45720" rIns="91440" bIns="45720" rtlCol="0" anchor="b">
            <a:normAutofit/>
          </a:bodyPr>
          <a:lstStyle/>
          <a:p>
            <a:pPr algn="r"/>
            <a:r>
              <a:rPr lang="en-US" sz="4200" kern="1200">
                <a:solidFill>
                  <a:schemeClr val="bg1"/>
                </a:solidFill>
                <a:latin typeface="+mj-lt"/>
                <a:ea typeface="+mj-ea"/>
                <a:cs typeface="+mj-cs"/>
              </a:rPr>
              <a:t>Improved recognition and reputation + branding + smarter working M</a:t>
            </a:r>
          </a:p>
        </p:txBody>
      </p:sp>
      <p:grpSp>
        <p:nvGrpSpPr>
          <p:cNvPr id="1044" name="Group 1043">
            <a:extLst>
              <a:ext uri="{FF2B5EF4-FFF2-40B4-BE49-F238E27FC236}">
                <a16:creationId xmlns:a16="http://schemas.microsoft.com/office/drawing/2014/main" id="{2515629F-0D83-4A44-A125-CD50FC660A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013" y="1361348"/>
            <a:ext cx="4833902" cy="4258176"/>
            <a:chOff x="1674895" y="1345036"/>
            <a:chExt cx="5428610" cy="4210939"/>
          </a:xfrm>
        </p:grpSpPr>
        <p:sp>
          <p:nvSpPr>
            <p:cNvPr id="1045" name="Rectangle 1044">
              <a:extLst>
                <a:ext uri="{FF2B5EF4-FFF2-40B4-BE49-F238E27FC236}">
                  <a16:creationId xmlns:a16="http://schemas.microsoft.com/office/drawing/2014/main" id="{81A5080B-EAC4-4530-815C-DE8DACA09D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6" name="Rectangle 1045">
              <a:extLst>
                <a:ext uri="{FF2B5EF4-FFF2-40B4-BE49-F238E27FC236}">
                  <a16:creationId xmlns:a16="http://schemas.microsoft.com/office/drawing/2014/main" id="{14667345-04B5-4757-9CE0-969DC1DE5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674895" y="1345036"/>
              <a:ext cx="5428610" cy="4210939"/>
            </a:xfrm>
            <a:prstGeom prst="rect">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048" name="Freeform: Shape 1047">
            <a:extLst>
              <a:ext uri="{FF2B5EF4-FFF2-40B4-BE49-F238E27FC236}">
                <a16:creationId xmlns:a16="http://schemas.microsoft.com/office/drawing/2014/main" id="{F6E412EF-CF39-4C25-85B0-DB30B1B0A8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58003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1050" name="Freeform: Shape 1049">
            <a:extLst>
              <a:ext uri="{FF2B5EF4-FFF2-40B4-BE49-F238E27FC236}">
                <a16:creationId xmlns:a16="http://schemas.microsoft.com/office/drawing/2014/main" id="{E8DA6235-17F2-4C9E-88C6-C5D38D8D3C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76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bg1"/>
          </a:solidFill>
          <a:ln w="9525" cap="flat">
            <a:noFill/>
            <a:prstDash val="solid"/>
            <a:miter/>
          </a:ln>
        </p:spPr>
        <p:txBody>
          <a:bodyPr wrap="square" rtlCol="0" anchor="ctr">
            <a:noAutofit/>
          </a:bodyPr>
          <a:lstStyle/>
          <a:p>
            <a:endParaRPr lang="en-US"/>
          </a:p>
        </p:txBody>
      </p:sp>
      <p:sp>
        <p:nvSpPr>
          <p:cNvPr id="1052" name="Rectangle 1051">
            <a:extLst>
              <a:ext uri="{FF2B5EF4-FFF2-40B4-BE49-F238E27FC236}">
                <a16:creationId xmlns:a16="http://schemas.microsoft.com/office/drawing/2014/main" id="{B55DEF71-1741-4489-8E77-46FC5BAA6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solidFill>
            <a:schemeClr val="tx1"/>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4" name="Rectangle 1053">
            <a:extLst>
              <a:ext uri="{FF2B5EF4-FFF2-40B4-BE49-F238E27FC236}">
                <a16:creationId xmlns:a16="http://schemas.microsoft.com/office/drawing/2014/main" id="{82347B6D-A7CC-48EB-861F-917D0D61E3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69494" y="1220741"/>
            <a:ext cx="4833901" cy="4258176"/>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6" name="Oval 1055">
            <a:extLst>
              <a:ext uri="{FF2B5EF4-FFF2-40B4-BE49-F238E27FC236}">
                <a16:creationId xmlns:a16="http://schemas.microsoft.com/office/drawing/2014/main" id="{A7A0A46D-CC9B-4E32-870A-7BC2DF9401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1058" name="Oval 1057">
            <a:extLst>
              <a:ext uri="{FF2B5EF4-FFF2-40B4-BE49-F238E27FC236}">
                <a16:creationId xmlns:a16="http://schemas.microsoft.com/office/drawing/2014/main" id="{9178722E-1BD0-427E-BAAE-4F206DAB58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77284" y="4357092"/>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1026" name="Picture 2" descr="Best Apple deals: May 2024 | Macworld">
            <a:extLst>
              <a:ext uri="{FF2B5EF4-FFF2-40B4-BE49-F238E27FC236}">
                <a16:creationId xmlns:a16="http://schemas.microsoft.com/office/drawing/2014/main" id="{763F9781-7119-5AB8-85B4-61D67017AAD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425" r="18874" b="9091"/>
          <a:stretch/>
        </p:blipFill>
        <p:spPr bwMode="auto">
          <a:xfrm>
            <a:off x="1700022" y="1699163"/>
            <a:ext cx="4172845" cy="3301332"/>
          </a:xfrm>
          <a:prstGeom prst="rect">
            <a:avLst/>
          </a:prstGeom>
          <a:noFill/>
          <a:ln w="28575">
            <a:noFill/>
          </a:ln>
          <a:extLst>
            <a:ext uri="{909E8E84-426E-40DD-AFC4-6F175D3DCCD1}">
              <a14:hiddenFill xmlns:a14="http://schemas.microsoft.com/office/drawing/2010/main">
                <a:solidFill>
                  <a:srgbClr val="FFFFFF"/>
                </a:solidFill>
              </a14:hiddenFill>
            </a:ext>
          </a:extLst>
        </p:spPr>
      </p:pic>
      <p:sp>
        <p:nvSpPr>
          <p:cNvPr id="1060" name="Graphic 212">
            <a:extLst>
              <a:ext uri="{FF2B5EF4-FFF2-40B4-BE49-F238E27FC236}">
                <a16:creationId xmlns:a16="http://schemas.microsoft.com/office/drawing/2014/main" id="{A753B935-E3DD-466D-BFAC-68E0BE02D0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B6B47"/>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062" name="Graphic 212">
            <a:extLst>
              <a:ext uri="{FF2B5EF4-FFF2-40B4-BE49-F238E27FC236}">
                <a16:creationId xmlns:a16="http://schemas.microsoft.com/office/drawing/2014/main" id="{FB034F26-4148-4B59-B493-14D7A9A8B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1971" y="858936"/>
            <a:ext cx="693403" cy="693403"/>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B6B47">
              <a:alpha val="30000"/>
            </a:srgb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1064" name="Graphic 185">
            <a:extLst>
              <a:ext uri="{FF2B5EF4-FFF2-40B4-BE49-F238E27FC236}">
                <a16:creationId xmlns:a16="http://schemas.microsoft.com/office/drawing/2014/main" id="{5E6BB5FD-DB7B-4BE3-BA45-1EF042115E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428634" y="5987064"/>
            <a:ext cx="1054466" cy="469689"/>
            <a:chOff x="9841624" y="4115729"/>
            <a:chExt cx="602169" cy="268223"/>
          </a:xfrm>
          <a:solidFill>
            <a:schemeClr val="bg1"/>
          </a:solidFill>
        </p:grpSpPr>
        <p:sp>
          <p:nvSpPr>
            <p:cNvPr id="1065" name="Freeform: Shape 1064">
              <a:extLst>
                <a:ext uri="{FF2B5EF4-FFF2-40B4-BE49-F238E27FC236}">
                  <a16:creationId xmlns:a16="http://schemas.microsoft.com/office/drawing/2014/main" id="{9929FF76-4B3A-4294-BE6E-B507B22D1B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253C18A4-10CC-4E91-A8A2-D5368972A1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6356AC2F-73E0-44FD-B346-A209D274D3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95A85581-9712-414C-82D4-2FE96ACB2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1B0828F2-35E7-4424-8082-6C258B676E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Tree>
    <p:extLst>
      <p:ext uri="{BB962C8B-B14F-4D97-AF65-F5344CB8AC3E}">
        <p14:creationId xmlns:p14="http://schemas.microsoft.com/office/powerpoint/2010/main" val="3908813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73" name="Rectangle 2072">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10"/>
            <a:ext cx="12192000" cy="686221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1B3D26F8-1CDF-D35F-8428-5544E96002F6}"/>
              </a:ext>
            </a:extLst>
          </p:cNvPr>
          <p:cNvSpPr>
            <a:spLocks noGrp="1"/>
          </p:cNvSpPr>
          <p:nvPr>
            <p:ph type="title"/>
          </p:nvPr>
        </p:nvSpPr>
        <p:spPr>
          <a:xfrm>
            <a:off x="735703" y="507238"/>
            <a:ext cx="3555916" cy="3845891"/>
          </a:xfrm>
        </p:spPr>
        <p:txBody>
          <a:bodyPr vert="horz" lIns="91440" tIns="45720" rIns="91440" bIns="45720" rtlCol="0" anchor="b">
            <a:normAutofit/>
          </a:bodyPr>
          <a:lstStyle/>
          <a:p>
            <a:r>
              <a:rPr lang="en-US" sz="3800">
                <a:solidFill>
                  <a:schemeClr val="bg1"/>
                </a:solidFill>
              </a:rPr>
              <a:t>Failure to meet operational and commercial requirements +  decision not to go ahead with an idea M </a:t>
            </a:r>
          </a:p>
        </p:txBody>
      </p:sp>
      <p:pic>
        <p:nvPicPr>
          <p:cNvPr id="2052" name="Picture 4" descr="Download the iPhone 15 Event Wallpaper Here - iClarified">
            <a:extLst>
              <a:ext uri="{FF2B5EF4-FFF2-40B4-BE49-F238E27FC236}">
                <a16:creationId xmlns:a16="http://schemas.microsoft.com/office/drawing/2014/main" id="{0E6FC607-D6C2-AEEE-9FF5-62340049F8C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396" r="21355" b="2"/>
          <a:stretch/>
        </p:blipFill>
        <p:spPr bwMode="auto">
          <a:xfrm>
            <a:off x="5467894" y="590861"/>
            <a:ext cx="5290998" cy="5290998"/>
          </a:xfrm>
          <a:custGeom>
            <a:avLst/>
            <a:gdLst/>
            <a:ahLst/>
            <a:cxnLst/>
            <a:rect l="l" t="t" r="r" b="b"/>
            <a:pathLst>
              <a:path w="5290998" h="5290998">
                <a:moveTo>
                  <a:pt x="2645499" y="0"/>
                </a:moveTo>
                <a:cubicBezTo>
                  <a:pt x="4106568" y="0"/>
                  <a:pt x="5290998" y="1184430"/>
                  <a:pt x="5290998" y="2645499"/>
                </a:cubicBezTo>
                <a:cubicBezTo>
                  <a:pt x="5290998" y="4106568"/>
                  <a:pt x="4106568" y="5290998"/>
                  <a:pt x="2645499" y="5290998"/>
                </a:cubicBezTo>
                <a:cubicBezTo>
                  <a:pt x="1184430" y="5290998"/>
                  <a:pt x="0" y="4106568"/>
                  <a:pt x="0" y="2645499"/>
                </a:cubicBezTo>
                <a:cubicBezTo>
                  <a:pt x="0" y="1184430"/>
                  <a:pt x="1184430" y="0"/>
                  <a:pt x="2645499" y="0"/>
                </a:cubicBezTo>
                <a:close/>
              </a:path>
            </a:pathLst>
          </a:custGeom>
          <a:noFill/>
          <a:ln w="25400">
            <a:noFill/>
          </a:ln>
          <a:extLst>
            <a:ext uri="{909E8E84-426E-40DD-AFC4-6F175D3DCCD1}">
              <a14:hiddenFill xmlns:a14="http://schemas.microsoft.com/office/drawing/2010/main">
                <a:solidFill>
                  <a:srgbClr val="FFFFFF"/>
                </a:solidFill>
              </a14:hiddenFill>
            </a:ext>
          </a:extLst>
        </p:spPr>
      </p:pic>
      <p:sp>
        <p:nvSpPr>
          <p:cNvPr id="2077" name="Graphic 212">
            <a:extLst>
              <a:ext uri="{FF2B5EF4-FFF2-40B4-BE49-F238E27FC236}">
                <a16:creationId xmlns:a16="http://schemas.microsoft.com/office/drawing/2014/main" id="{4D4C00DC-4DC6-4CD2-9E31-F17E6CEBC5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58925" y="823301"/>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072" name="Graphic 212">
            <a:extLst>
              <a:ext uri="{FF2B5EF4-FFF2-40B4-BE49-F238E27FC236}">
                <a16:creationId xmlns:a16="http://schemas.microsoft.com/office/drawing/2014/main" id="{A499C65A-9B02-4D7F-BD68-CD38D88055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58925" y="823301"/>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074" name="Graphic 190">
            <a:extLst>
              <a:ext uri="{FF2B5EF4-FFF2-40B4-BE49-F238E27FC236}">
                <a16:creationId xmlns:a16="http://schemas.microsoft.com/office/drawing/2014/main" id="{66FB5A75-BDE2-4F12-A95B-C48788A768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70622" y="1755501"/>
            <a:ext cx="1598829" cy="531293"/>
            <a:chOff x="2504802" y="1755501"/>
            <a:chExt cx="1598829" cy="531293"/>
          </a:xfrm>
          <a:solidFill>
            <a:schemeClr val="bg1"/>
          </a:solidFill>
        </p:grpSpPr>
        <p:sp>
          <p:nvSpPr>
            <p:cNvPr id="2075" name="Freeform: Shape 2074">
              <a:extLst>
                <a:ext uri="{FF2B5EF4-FFF2-40B4-BE49-F238E27FC236}">
                  <a16:creationId xmlns:a16="http://schemas.microsoft.com/office/drawing/2014/main" id="{DC86CBC8-A814-4C0C-A287-7C549693D2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2076" name="Freeform: Shape 2075">
              <a:extLst>
                <a:ext uri="{FF2B5EF4-FFF2-40B4-BE49-F238E27FC236}">
                  <a16:creationId xmlns:a16="http://schemas.microsoft.com/office/drawing/2014/main" id="{6AA52F4F-14E6-402F-A196-668B9CA9BC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a:p>
          </p:txBody>
        </p:sp>
      </p:grpSp>
      <p:grpSp>
        <p:nvGrpSpPr>
          <p:cNvPr id="2078" name="Graphic 4">
            <a:extLst>
              <a:ext uri="{FF2B5EF4-FFF2-40B4-BE49-F238E27FC236}">
                <a16:creationId xmlns:a16="http://schemas.microsoft.com/office/drawing/2014/main" id="{1F4896D7-5AD0-4505-BCCD-82262CFEE2E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035286" y="3429061"/>
            <a:ext cx="1861484" cy="1861513"/>
            <a:chOff x="5734037" y="3067039"/>
            <a:chExt cx="724483" cy="724489"/>
          </a:xfrm>
          <a:solidFill>
            <a:schemeClr val="bg1"/>
          </a:solidFill>
        </p:grpSpPr>
        <p:sp>
          <p:nvSpPr>
            <p:cNvPr id="2079" name="Freeform: Shape 2078">
              <a:extLst>
                <a:ext uri="{FF2B5EF4-FFF2-40B4-BE49-F238E27FC236}">
                  <a16:creationId xmlns:a16="http://schemas.microsoft.com/office/drawing/2014/main" id="{83C04C31-4BBB-4AC5-A222-4E79BDDF6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80" name="Freeform: Shape 2079">
              <a:extLst>
                <a:ext uri="{FF2B5EF4-FFF2-40B4-BE49-F238E27FC236}">
                  <a16:creationId xmlns:a16="http://schemas.microsoft.com/office/drawing/2014/main" id="{090890F0-A440-4A5F-89E2-860A604251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1" name="Freeform: Shape 2080">
              <a:extLst>
                <a:ext uri="{FF2B5EF4-FFF2-40B4-BE49-F238E27FC236}">
                  <a16:creationId xmlns:a16="http://schemas.microsoft.com/office/drawing/2014/main" id="{F9BA7632-2294-4740-BB61-DFA5017B7B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82" name="Freeform: Shape 2081">
              <a:extLst>
                <a:ext uri="{FF2B5EF4-FFF2-40B4-BE49-F238E27FC236}">
                  <a16:creationId xmlns:a16="http://schemas.microsoft.com/office/drawing/2014/main" id="{D025C556-497E-4B62-9131-98448B5A7C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83" name="Freeform: Shape 2082">
              <a:extLst>
                <a:ext uri="{FF2B5EF4-FFF2-40B4-BE49-F238E27FC236}">
                  <a16:creationId xmlns:a16="http://schemas.microsoft.com/office/drawing/2014/main" id="{C467884A-CD29-4BCE-A1A4-1E629953FC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84" name="Freeform: Shape 2083">
              <a:extLst>
                <a:ext uri="{FF2B5EF4-FFF2-40B4-BE49-F238E27FC236}">
                  <a16:creationId xmlns:a16="http://schemas.microsoft.com/office/drawing/2014/main" id="{73A1BC11-A782-4A26-87D0-76C92BAB70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5" name="Freeform: Shape 2084">
              <a:extLst>
                <a:ext uri="{FF2B5EF4-FFF2-40B4-BE49-F238E27FC236}">
                  <a16:creationId xmlns:a16="http://schemas.microsoft.com/office/drawing/2014/main" id="{8787142E-1022-4109-9141-85FF9C22EC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86" name="Freeform: Shape 2085">
              <a:extLst>
                <a:ext uri="{FF2B5EF4-FFF2-40B4-BE49-F238E27FC236}">
                  <a16:creationId xmlns:a16="http://schemas.microsoft.com/office/drawing/2014/main" id="{763BCB7E-36CC-4105-9CDA-BFB80F3FFC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87" name="Freeform: Shape 2086">
              <a:extLst>
                <a:ext uri="{FF2B5EF4-FFF2-40B4-BE49-F238E27FC236}">
                  <a16:creationId xmlns:a16="http://schemas.microsoft.com/office/drawing/2014/main" id="{A6EF2588-350F-4CCE-9BF8-799EC71961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88" name="Freeform: Shape 2087">
              <a:extLst>
                <a:ext uri="{FF2B5EF4-FFF2-40B4-BE49-F238E27FC236}">
                  <a16:creationId xmlns:a16="http://schemas.microsoft.com/office/drawing/2014/main" id="{0A696712-7E60-48CD-A6F8-91754B0908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89" name="Freeform: Shape 2088">
              <a:extLst>
                <a:ext uri="{FF2B5EF4-FFF2-40B4-BE49-F238E27FC236}">
                  <a16:creationId xmlns:a16="http://schemas.microsoft.com/office/drawing/2014/main" id="{0244E95B-2BBF-4335-BEFC-BA135EF949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0" name="Freeform: Shape 2089">
              <a:extLst>
                <a:ext uri="{FF2B5EF4-FFF2-40B4-BE49-F238E27FC236}">
                  <a16:creationId xmlns:a16="http://schemas.microsoft.com/office/drawing/2014/main" id="{0D692242-534C-4A58-90D7-43A781D23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1" name="Freeform: Shape 2090">
              <a:extLst>
                <a:ext uri="{FF2B5EF4-FFF2-40B4-BE49-F238E27FC236}">
                  <a16:creationId xmlns:a16="http://schemas.microsoft.com/office/drawing/2014/main" id="{BC72B2EF-E5D1-46BF-B7FE-A9D174508B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92" name="Freeform: Shape 2091">
              <a:extLst>
                <a:ext uri="{FF2B5EF4-FFF2-40B4-BE49-F238E27FC236}">
                  <a16:creationId xmlns:a16="http://schemas.microsoft.com/office/drawing/2014/main" id="{48805B31-6BA4-45FA-8180-436B2EC41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93" name="Freeform: Shape 2092">
              <a:extLst>
                <a:ext uri="{FF2B5EF4-FFF2-40B4-BE49-F238E27FC236}">
                  <a16:creationId xmlns:a16="http://schemas.microsoft.com/office/drawing/2014/main" id="{51B376A0-4543-4AE3-8071-5C746BADEC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094" name="Freeform: Shape 2093">
              <a:extLst>
                <a:ext uri="{FF2B5EF4-FFF2-40B4-BE49-F238E27FC236}">
                  <a16:creationId xmlns:a16="http://schemas.microsoft.com/office/drawing/2014/main" id="{0824AEB4-F797-4131-AD1A-BCB807B086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95" name="Freeform: Shape 2094">
              <a:extLst>
                <a:ext uri="{FF2B5EF4-FFF2-40B4-BE49-F238E27FC236}">
                  <a16:creationId xmlns:a16="http://schemas.microsoft.com/office/drawing/2014/main" id="{7399A867-568D-43D3-8F17-6644C8D096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6" name="Freeform: Shape 2095">
              <a:extLst>
                <a:ext uri="{FF2B5EF4-FFF2-40B4-BE49-F238E27FC236}">
                  <a16:creationId xmlns:a16="http://schemas.microsoft.com/office/drawing/2014/main" id="{9953DBA6-7A8F-4369-8F18-DC19A21B43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7" name="Freeform: Shape 2096">
              <a:extLst>
                <a:ext uri="{FF2B5EF4-FFF2-40B4-BE49-F238E27FC236}">
                  <a16:creationId xmlns:a16="http://schemas.microsoft.com/office/drawing/2014/main" id="{D9167760-8210-45B7-96C9-462EB82D8E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098" name="Freeform: Shape 2097">
              <a:extLst>
                <a:ext uri="{FF2B5EF4-FFF2-40B4-BE49-F238E27FC236}">
                  <a16:creationId xmlns:a16="http://schemas.microsoft.com/office/drawing/2014/main" id="{3B578C99-7B91-480A-B8CA-B9FB3AF17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99" name="Freeform: Shape 2098">
              <a:extLst>
                <a:ext uri="{FF2B5EF4-FFF2-40B4-BE49-F238E27FC236}">
                  <a16:creationId xmlns:a16="http://schemas.microsoft.com/office/drawing/2014/main" id="{CDF91670-E084-4B4B-9F86-75DD43CBE8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0" name="Freeform: Shape 2099">
              <a:extLst>
                <a:ext uri="{FF2B5EF4-FFF2-40B4-BE49-F238E27FC236}">
                  <a16:creationId xmlns:a16="http://schemas.microsoft.com/office/drawing/2014/main" id="{8FC99F2F-C73F-444D-B4BB-C02E463AB2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01" name="Freeform: Shape 2100">
              <a:extLst>
                <a:ext uri="{FF2B5EF4-FFF2-40B4-BE49-F238E27FC236}">
                  <a16:creationId xmlns:a16="http://schemas.microsoft.com/office/drawing/2014/main" id="{7F3FF604-A6A9-4EDC-868C-696B92122A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2" name="Freeform: Shape 2101">
              <a:extLst>
                <a:ext uri="{FF2B5EF4-FFF2-40B4-BE49-F238E27FC236}">
                  <a16:creationId xmlns:a16="http://schemas.microsoft.com/office/drawing/2014/main" id="{38D6C5BB-BF17-4FE8-B611-578E8EBE9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3" name="Freeform: Shape 2102">
              <a:extLst>
                <a:ext uri="{FF2B5EF4-FFF2-40B4-BE49-F238E27FC236}">
                  <a16:creationId xmlns:a16="http://schemas.microsoft.com/office/drawing/2014/main" id="{A80A8D66-3FA7-4C04-AEDC-D8F94AA433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4" name="Freeform: Shape 2103">
              <a:extLst>
                <a:ext uri="{FF2B5EF4-FFF2-40B4-BE49-F238E27FC236}">
                  <a16:creationId xmlns:a16="http://schemas.microsoft.com/office/drawing/2014/main" id="{3DE9B826-6E87-4EF5-AA9D-F55BB3A21D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5" name="Freeform: Shape 2104">
              <a:extLst>
                <a:ext uri="{FF2B5EF4-FFF2-40B4-BE49-F238E27FC236}">
                  <a16:creationId xmlns:a16="http://schemas.microsoft.com/office/drawing/2014/main" id="{BBAEEC53-BED0-4ACB-94B4-818158D7EF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6" name="Freeform: Shape 2105">
              <a:extLst>
                <a:ext uri="{FF2B5EF4-FFF2-40B4-BE49-F238E27FC236}">
                  <a16:creationId xmlns:a16="http://schemas.microsoft.com/office/drawing/2014/main" id="{30709FE3-3633-4C01-AAD6-75ADD93953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07" name="Freeform: Shape 2106">
              <a:extLst>
                <a:ext uri="{FF2B5EF4-FFF2-40B4-BE49-F238E27FC236}">
                  <a16:creationId xmlns:a16="http://schemas.microsoft.com/office/drawing/2014/main" id="{C0D68B00-260E-4EFC-A1FE-8B04EB5A72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08" name="Freeform: Shape 2107">
              <a:extLst>
                <a:ext uri="{FF2B5EF4-FFF2-40B4-BE49-F238E27FC236}">
                  <a16:creationId xmlns:a16="http://schemas.microsoft.com/office/drawing/2014/main" id="{360AF8DD-D1D2-43F3-83E5-ECF20A0916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09" name="Freeform: Shape 2108">
              <a:extLst>
                <a:ext uri="{FF2B5EF4-FFF2-40B4-BE49-F238E27FC236}">
                  <a16:creationId xmlns:a16="http://schemas.microsoft.com/office/drawing/2014/main" id="{87B3F103-7F53-4D5E-B9A2-DE4F0B78D0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0" name="Freeform: Shape 2109">
              <a:extLst>
                <a:ext uri="{FF2B5EF4-FFF2-40B4-BE49-F238E27FC236}">
                  <a16:creationId xmlns:a16="http://schemas.microsoft.com/office/drawing/2014/main" id="{2BBECD20-3735-4F14-8816-26D648091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1" name="Freeform: Shape 2110">
              <a:extLst>
                <a:ext uri="{FF2B5EF4-FFF2-40B4-BE49-F238E27FC236}">
                  <a16:creationId xmlns:a16="http://schemas.microsoft.com/office/drawing/2014/main" id="{500687DC-38D4-44B7-BA7D-D8A0BA155F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2" name="Freeform: Shape 2111">
              <a:extLst>
                <a:ext uri="{FF2B5EF4-FFF2-40B4-BE49-F238E27FC236}">
                  <a16:creationId xmlns:a16="http://schemas.microsoft.com/office/drawing/2014/main" id="{23AFC6B0-2B60-47B1-B854-A02279C706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3" name="Freeform: Shape 2112">
              <a:extLst>
                <a:ext uri="{FF2B5EF4-FFF2-40B4-BE49-F238E27FC236}">
                  <a16:creationId xmlns:a16="http://schemas.microsoft.com/office/drawing/2014/main" id="{39963332-7F58-48B9-9BAB-87C986F39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14" name="Freeform: Shape 2113">
              <a:extLst>
                <a:ext uri="{FF2B5EF4-FFF2-40B4-BE49-F238E27FC236}">
                  <a16:creationId xmlns:a16="http://schemas.microsoft.com/office/drawing/2014/main" id="{342BD313-0F6E-4DC3-B8A8-861289801F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15" name="Freeform: Shape 2114">
              <a:extLst>
                <a:ext uri="{FF2B5EF4-FFF2-40B4-BE49-F238E27FC236}">
                  <a16:creationId xmlns:a16="http://schemas.microsoft.com/office/drawing/2014/main" id="{2253CE00-9D58-4821-B362-2552C433B3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16" name="Freeform: Shape 2115">
              <a:extLst>
                <a:ext uri="{FF2B5EF4-FFF2-40B4-BE49-F238E27FC236}">
                  <a16:creationId xmlns:a16="http://schemas.microsoft.com/office/drawing/2014/main" id="{7E89086E-98CE-4697-8CE7-B2E7DB2E8C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17" name="Freeform: Shape 2116">
              <a:extLst>
                <a:ext uri="{FF2B5EF4-FFF2-40B4-BE49-F238E27FC236}">
                  <a16:creationId xmlns:a16="http://schemas.microsoft.com/office/drawing/2014/main" id="{2CE9357F-710D-4D3B-90C1-CF19E73F27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18" name="Freeform: Shape 2117">
              <a:extLst>
                <a:ext uri="{FF2B5EF4-FFF2-40B4-BE49-F238E27FC236}">
                  <a16:creationId xmlns:a16="http://schemas.microsoft.com/office/drawing/2014/main" id="{170ED7F2-AD38-47BC-B6A1-FF7E20AFDE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19" name="Freeform: Shape 2118">
              <a:extLst>
                <a:ext uri="{FF2B5EF4-FFF2-40B4-BE49-F238E27FC236}">
                  <a16:creationId xmlns:a16="http://schemas.microsoft.com/office/drawing/2014/main" id="{02600E9C-0B0F-45ED-A2CF-DE0240B2B9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0" name="Freeform: Shape 2119">
              <a:extLst>
                <a:ext uri="{FF2B5EF4-FFF2-40B4-BE49-F238E27FC236}">
                  <a16:creationId xmlns:a16="http://schemas.microsoft.com/office/drawing/2014/main" id="{B07D2066-6599-4BD0-9CD5-7289EB1B81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21" name="Freeform: Shape 2120">
              <a:extLst>
                <a:ext uri="{FF2B5EF4-FFF2-40B4-BE49-F238E27FC236}">
                  <a16:creationId xmlns:a16="http://schemas.microsoft.com/office/drawing/2014/main" id="{7BF96C0D-1DEE-47F2-A950-16BC0896F5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22" name="Freeform: Shape 2121">
              <a:extLst>
                <a:ext uri="{FF2B5EF4-FFF2-40B4-BE49-F238E27FC236}">
                  <a16:creationId xmlns:a16="http://schemas.microsoft.com/office/drawing/2014/main" id="{FD254ABE-505D-4C6A-9267-BFB78FBBA0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3" name="Freeform: Shape 2122">
              <a:extLst>
                <a:ext uri="{FF2B5EF4-FFF2-40B4-BE49-F238E27FC236}">
                  <a16:creationId xmlns:a16="http://schemas.microsoft.com/office/drawing/2014/main" id="{822BBE38-BC6F-4DDE-BD6D-2B496CE420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4" name="Freeform: Shape 2123">
              <a:extLst>
                <a:ext uri="{FF2B5EF4-FFF2-40B4-BE49-F238E27FC236}">
                  <a16:creationId xmlns:a16="http://schemas.microsoft.com/office/drawing/2014/main" id="{1046D1FA-C431-4F16-8BDD-71C614D798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5" name="Freeform: Shape 2124">
              <a:extLst>
                <a:ext uri="{FF2B5EF4-FFF2-40B4-BE49-F238E27FC236}">
                  <a16:creationId xmlns:a16="http://schemas.microsoft.com/office/drawing/2014/main" id="{CF387987-DEF1-447C-BC86-281AC0B3D6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6" name="Freeform: Shape 2125">
              <a:extLst>
                <a:ext uri="{FF2B5EF4-FFF2-40B4-BE49-F238E27FC236}">
                  <a16:creationId xmlns:a16="http://schemas.microsoft.com/office/drawing/2014/main" id="{9808DF01-2715-4215-81F1-B8C178304A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7" name="Freeform: Shape 2126">
              <a:extLst>
                <a:ext uri="{FF2B5EF4-FFF2-40B4-BE49-F238E27FC236}">
                  <a16:creationId xmlns:a16="http://schemas.microsoft.com/office/drawing/2014/main" id="{AED7F897-8A4F-4F3D-BFB1-738BCDCA9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28" name="Freeform: Shape 2127">
              <a:extLst>
                <a:ext uri="{FF2B5EF4-FFF2-40B4-BE49-F238E27FC236}">
                  <a16:creationId xmlns:a16="http://schemas.microsoft.com/office/drawing/2014/main" id="{9B51B8B7-D508-44C3-AFC5-820557A943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29" name="Freeform: Shape 2128">
              <a:extLst>
                <a:ext uri="{FF2B5EF4-FFF2-40B4-BE49-F238E27FC236}">
                  <a16:creationId xmlns:a16="http://schemas.microsoft.com/office/drawing/2014/main" id="{7FBC6B94-2A13-4303-AE51-334E386DA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30" name="Freeform: Shape 2129">
              <a:extLst>
                <a:ext uri="{FF2B5EF4-FFF2-40B4-BE49-F238E27FC236}">
                  <a16:creationId xmlns:a16="http://schemas.microsoft.com/office/drawing/2014/main" id="{27897959-2F8E-4A05-9EA8-5B0329B574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131" name="Freeform: Shape 2130">
              <a:extLst>
                <a:ext uri="{FF2B5EF4-FFF2-40B4-BE49-F238E27FC236}">
                  <a16:creationId xmlns:a16="http://schemas.microsoft.com/office/drawing/2014/main" id="{0522AB50-D351-40F4-8A88-E856C1F27F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32" name="Freeform: Shape 2131">
              <a:extLst>
                <a:ext uri="{FF2B5EF4-FFF2-40B4-BE49-F238E27FC236}">
                  <a16:creationId xmlns:a16="http://schemas.microsoft.com/office/drawing/2014/main" id="{221AFD52-C13F-4A20-B1DB-13C1A9A3D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133" name="Freeform: Shape 2132">
              <a:extLst>
                <a:ext uri="{FF2B5EF4-FFF2-40B4-BE49-F238E27FC236}">
                  <a16:creationId xmlns:a16="http://schemas.microsoft.com/office/drawing/2014/main" id="{8E789B3B-F514-4E02-8C1A-2F85817AA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34" name="Freeform: Shape 2133">
              <a:extLst>
                <a:ext uri="{FF2B5EF4-FFF2-40B4-BE49-F238E27FC236}">
                  <a16:creationId xmlns:a16="http://schemas.microsoft.com/office/drawing/2014/main" id="{9E473BAC-3DA1-4D63-9D6C-2B993665F6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35" name="Freeform: Shape 2134">
              <a:extLst>
                <a:ext uri="{FF2B5EF4-FFF2-40B4-BE49-F238E27FC236}">
                  <a16:creationId xmlns:a16="http://schemas.microsoft.com/office/drawing/2014/main" id="{F385DCF4-8F59-4838-B86C-2B3EF0BCE7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36" name="Freeform: Shape 2135">
              <a:extLst>
                <a:ext uri="{FF2B5EF4-FFF2-40B4-BE49-F238E27FC236}">
                  <a16:creationId xmlns:a16="http://schemas.microsoft.com/office/drawing/2014/main" id="{3EC5A02E-609A-4C39-A35D-E8D038F7C9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137" name="Freeform: Shape 2136">
              <a:extLst>
                <a:ext uri="{FF2B5EF4-FFF2-40B4-BE49-F238E27FC236}">
                  <a16:creationId xmlns:a16="http://schemas.microsoft.com/office/drawing/2014/main" id="{7AB67B18-1821-4367-A7B6-CC2FFF66DF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38" name="Freeform: Shape 2137">
              <a:extLst>
                <a:ext uri="{FF2B5EF4-FFF2-40B4-BE49-F238E27FC236}">
                  <a16:creationId xmlns:a16="http://schemas.microsoft.com/office/drawing/2014/main" id="{DFCAC56E-4767-4984-9FE7-2C3CA57D01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139" name="Freeform: Shape 2138">
              <a:extLst>
                <a:ext uri="{FF2B5EF4-FFF2-40B4-BE49-F238E27FC236}">
                  <a16:creationId xmlns:a16="http://schemas.microsoft.com/office/drawing/2014/main" id="{0A1929ED-CEB2-4C49-B2ED-A206D37935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40" name="Freeform: Shape 2139">
              <a:extLst>
                <a:ext uri="{FF2B5EF4-FFF2-40B4-BE49-F238E27FC236}">
                  <a16:creationId xmlns:a16="http://schemas.microsoft.com/office/drawing/2014/main" id="{01D632F9-2F59-4C8D-B1BC-1CB0D15C36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1" name="Freeform: Shape 2140">
              <a:extLst>
                <a:ext uri="{FF2B5EF4-FFF2-40B4-BE49-F238E27FC236}">
                  <a16:creationId xmlns:a16="http://schemas.microsoft.com/office/drawing/2014/main" id="{03B9F80B-CAEF-442C-A218-E2B069545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2" name="Freeform: Shape 2141">
              <a:extLst>
                <a:ext uri="{FF2B5EF4-FFF2-40B4-BE49-F238E27FC236}">
                  <a16:creationId xmlns:a16="http://schemas.microsoft.com/office/drawing/2014/main" id="{526A626E-CC14-4106-8AD4-DB3D81CD6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43" name="Freeform: Shape 2142">
              <a:extLst>
                <a:ext uri="{FF2B5EF4-FFF2-40B4-BE49-F238E27FC236}">
                  <a16:creationId xmlns:a16="http://schemas.microsoft.com/office/drawing/2014/main" id="{7CD710B8-B5DF-495F-ACEA-CFB9308CB5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44" name="Freeform: Shape 2143">
              <a:extLst>
                <a:ext uri="{FF2B5EF4-FFF2-40B4-BE49-F238E27FC236}">
                  <a16:creationId xmlns:a16="http://schemas.microsoft.com/office/drawing/2014/main" id="{E550C81D-B0B8-4DB8-A12C-B62944D07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45" name="Freeform: Shape 2144">
              <a:extLst>
                <a:ext uri="{FF2B5EF4-FFF2-40B4-BE49-F238E27FC236}">
                  <a16:creationId xmlns:a16="http://schemas.microsoft.com/office/drawing/2014/main" id="{4EB82E53-B337-43EB-BFF8-1466F10E8B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46" name="Freeform: Shape 2145">
              <a:extLst>
                <a:ext uri="{FF2B5EF4-FFF2-40B4-BE49-F238E27FC236}">
                  <a16:creationId xmlns:a16="http://schemas.microsoft.com/office/drawing/2014/main" id="{D1DCEF3A-2B54-4AA2-9BFD-57EA4A2468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47" name="Freeform: Shape 2146">
              <a:extLst>
                <a:ext uri="{FF2B5EF4-FFF2-40B4-BE49-F238E27FC236}">
                  <a16:creationId xmlns:a16="http://schemas.microsoft.com/office/drawing/2014/main" id="{9F122967-34EF-4575-8E59-75D77FCD07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48" name="Freeform: Shape 2147">
              <a:extLst>
                <a:ext uri="{FF2B5EF4-FFF2-40B4-BE49-F238E27FC236}">
                  <a16:creationId xmlns:a16="http://schemas.microsoft.com/office/drawing/2014/main" id="{D87EBF9D-3949-4CCE-BB87-978466834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149" name="Freeform: Shape 2148">
              <a:extLst>
                <a:ext uri="{FF2B5EF4-FFF2-40B4-BE49-F238E27FC236}">
                  <a16:creationId xmlns:a16="http://schemas.microsoft.com/office/drawing/2014/main" id="{58A1183F-B28F-4BAD-A14B-3940A6E92F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0" name="Freeform: Shape 2149">
              <a:extLst>
                <a:ext uri="{FF2B5EF4-FFF2-40B4-BE49-F238E27FC236}">
                  <a16:creationId xmlns:a16="http://schemas.microsoft.com/office/drawing/2014/main" id="{A81851B7-6D8F-454C-BBAA-498426069D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151" name="Freeform: Shape 2150">
              <a:extLst>
                <a:ext uri="{FF2B5EF4-FFF2-40B4-BE49-F238E27FC236}">
                  <a16:creationId xmlns:a16="http://schemas.microsoft.com/office/drawing/2014/main" id="{99759A7A-483F-4DB0-8677-C6AB61E197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2" name="Freeform: Shape 2151">
              <a:extLst>
                <a:ext uri="{FF2B5EF4-FFF2-40B4-BE49-F238E27FC236}">
                  <a16:creationId xmlns:a16="http://schemas.microsoft.com/office/drawing/2014/main" id="{BDD1E55B-DE82-4811-BB33-1468396D2C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3" name="Freeform: Shape 2152">
              <a:extLst>
                <a:ext uri="{FF2B5EF4-FFF2-40B4-BE49-F238E27FC236}">
                  <a16:creationId xmlns:a16="http://schemas.microsoft.com/office/drawing/2014/main" id="{F4B0251C-DACC-4A24-83BA-3D95F8D191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4" name="Freeform: Shape 2153">
              <a:extLst>
                <a:ext uri="{FF2B5EF4-FFF2-40B4-BE49-F238E27FC236}">
                  <a16:creationId xmlns:a16="http://schemas.microsoft.com/office/drawing/2014/main" id="{3647EF9B-D99D-48C1-B61E-19B85F4714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55" name="Freeform: Shape 2154">
              <a:extLst>
                <a:ext uri="{FF2B5EF4-FFF2-40B4-BE49-F238E27FC236}">
                  <a16:creationId xmlns:a16="http://schemas.microsoft.com/office/drawing/2014/main" id="{EB55DF3C-DDF0-4B01-849E-46A6634655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6" name="Freeform: Shape 2155">
              <a:extLst>
                <a:ext uri="{FF2B5EF4-FFF2-40B4-BE49-F238E27FC236}">
                  <a16:creationId xmlns:a16="http://schemas.microsoft.com/office/drawing/2014/main" id="{09149238-5A44-4264-84E6-DD25E7C01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57" name="Freeform: Shape 2156">
              <a:extLst>
                <a:ext uri="{FF2B5EF4-FFF2-40B4-BE49-F238E27FC236}">
                  <a16:creationId xmlns:a16="http://schemas.microsoft.com/office/drawing/2014/main" id="{4E6925C1-B440-4C1C-8829-2E6D9EE142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58" name="Freeform: Shape 2157">
              <a:extLst>
                <a:ext uri="{FF2B5EF4-FFF2-40B4-BE49-F238E27FC236}">
                  <a16:creationId xmlns:a16="http://schemas.microsoft.com/office/drawing/2014/main" id="{937B5BDB-32A7-4C47-A984-AF2316600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9" name="Freeform: Shape 2158">
              <a:extLst>
                <a:ext uri="{FF2B5EF4-FFF2-40B4-BE49-F238E27FC236}">
                  <a16:creationId xmlns:a16="http://schemas.microsoft.com/office/drawing/2014/main" id="{9B5A7D9C-91C9-49A3-8AD5-DB49632FD4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0" name="Freeform: Shape 2159">
              <a:extLst>
                <a:ext uri="{FF2B5EF4-FFF2-40B4-BE49-F238E27FC236}">
                  <a16:creationId xmlns:a16="http://schemas.microsoft.com/office/drawing/2014/main" id="{C64B015D-AFCF-4AB2-AE58-A069B06DB8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161" name="Freeform: Shape 2160">
              <a:extLst>
                <a:ext uri="{FF2B5EF4-FFF2-40B4-BE49-F238E27FC236}">
                  <a16:creationId xmlns:a16="http://schemas.microsoft.com/office/drawing/2014/main" id="{A4407931-9375-400F-88AC-C63D4E9E9C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2" name="Freeform: Shape 2161">
              <a:extLst>
                <a:ext uri="{FF2B5EF4-FFF2-40B4-BE49-F238E27FC236}">
                  <a16:creationId xmlns:a16="http://schemas.microsoft.com/office/drawing/2014/main" id="{554278B7-45C8-46E4-885A-69208D598B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163" name="Freeform: Shape 2162">
              <a:extLst>
                <a:ext uri="{FF2B5EF4-FFF2-40B4-BE49-F238E27FC236}">
                  <a16:creationId xmlns:a16="http://schemas.microsoft.com/office/drawing/2014/main" id="{3A806AB0-FBD6-41CD-997C-A76266D375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4" name="Freeform: Shape 2163">
              <a:extLst>
                <a:ext uri="{FF2B5EF4-FFF2-40B4-BE49-F238E27FC236}">
                  <a16:creationId xmlns:a16="http://schemas.microsoft.com/office/drawing/2014/main" id="{719E2D6D-6D96-4348-954B-3657A0B06D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5" name="Freeform: Shape 2164">
              <a:extLst>
                <a:ext uri="{FF2B5EF4-FFF2-40B4-BE49-F238E27FC236}">
                  <a16:creationId xmlns:a16="http://schemas.microsoft.com/office/drawing/2014/main" id="{9794AABE-9C3E-4A8C-820F-0FDF65213E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6" name="Freeform: Shape 2165">
              <a:extLst>
                <a:ext uri="{FF2B5EF4-FFF2-40B4-BE49-F238E27FC236}">
                  <a16:creationId xmlns:a16="http://schemas.microsoft.com/office/drawing/2014/main" id="{1DBEC39D-5464-46CA-B62B-24826F1F4D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167" name="Freeform: Shape 2166">
              <a:extLst>
                <a:ext uri="{FF2B5EF4-FFF2-40B4-BE49-F238E27FC236}">
                  <a16:creationId xmlns:a16="http://schemas.microsoft.com/office/drawing/2014/main" id="{41807973-667B-4780-B3AA-4ADC32DB3A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68" name="Freeform: Shape 2167">
              <a:extLst>
                <a:ext uri="{FF2B5EF4-FFF2-40B4-BE49-F238E27FC236}">
                  <a16:creationId xmlns:a16="http://schemas.microsoft.com/office/drawing/2014/main" id="{970D793C-C9EE-467B-8385-42B6905A00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169" name="Freeform: Shape 2168">
              <a:extLst>
                <a:ext uri="{FF2B5EF4-FFF2-40B4-BE49-F238E27FC236}">
                  <a16:creationId xmlns:a16="http://schemas.microsoft.com/office/drawing/2014/main" id="{94695A53-78EB-4811-8BBC-4707F30169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70" name="Freeform: Shape 2169">
              <a:extLst>
                <a:ext uri="{FF2B5EF4-FFF2-40B4-BE49-F238E27FC236}">
                  <a16:creationId xmlns:a16="http://schemas.microsoft.com/office/drawing/2014/main" id="{0576416F-0C2E-4D01-9357-5C73ADF85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71" name="Freeform: Shape 2170">
              <a:extLst>
                <a:ext uri="{FF2B5EF4-FFF2-40B4-BE49-F238E27FC236}">
                  <a16:creationId xmlns:a16="http://schemas.microsoft.com/office/drawing/2014/main" id="{A091FE22-8667-4F89-A333-BA9A0917EC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72" name="Freeform: Shape 2171">
              <a:extLst>
                <a:ext uri="{FF2B5EF4-FFF2-40B4-BE49-F238E27FC236}">
                  <a16:creationId xmlns:a16="http://schemas.microsoft.com/office/drawing/2014/main" id="{CB779008-969D-4FA8-BB6C-3BBBCF919E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73" name="Freeform: Shape 2172">
              <a:extLst>
                <a:ext uri="{FF2B5EF4-FFF2-40B4-BE49-F238E27FC236}">
                  <a16:creationId xmlns:a16="http://schemas.microsoft.com/office/drawing/2014/main" id="{CDAF3B96-0DFB-44BA-959D-BF9643FFE2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74" name="Freeform: Shape 2173">
              <a:extLst>
                <a:ext uri="{FF2B5EF4-FFF2-40B4-BE49-F238E27FC236}">
                  <a16:creationId xmlns:a16="http://schemas.microsoft.com/office/drawing/2014/main" id="{5F66F5FF-98B2-4453-8175-EB602A6A03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75" name="Freeform: Shape 2174">
              <a:extLst>
                <a:ext uri="{FF2B5EF4-FFF2-40B4-BE49-F238E27FC236}">
                  <a16:creationId xmlns:a16="http://schemas.microsoft.com/office/drawing/2014/main" id="{751D9683-9D41-4058-B90B-99146FC2F3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76" name="Freeform: Shape 2175">
              <a:extLst>
                <a:ext uri="{FF2B5EF4-FFF2-40B4-BE49-F238E27FC236}">
                  <a16:creationId xmlns:a16="http://schemas.microsoft.com/office/drawing/2014/main" id="{0907098D-1005-4522-BA21-F1534CBACF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77" name="Freeform: Shape 2176">
              <a:extLst>
                <a:ext uri="{FF2B5EF4-FFF2-40B4-BE49-F238E27FC236}">
                  <a16:creationId xmlns:a16="http://schemas.microsoft.com/office/drawing/2014/main" id="{5BFEF082-7E02-4ED8-B9D1-F0FC47FEC6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78" name="Freeform: Shape 2177">
              <a:extLst>
                <a:ext uri="{FF2B5EF4-FFF2-40B4-BE49-F238E27FC236}">
                  <a16:creationId xmlns:a16="http://schemas.microsoft.com/office/drawing/2014/main" id="{4429C269-222E-4EFB-97B9-08FA243CEB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179" name="Freeform: Shape 2178">
              <a:extLst>
                <a:ext uri="{FF2B5EF4-FFF2-40B4-BE49-F238E27FC236}">
                  <a16:creationId xmlns:a16="http://schemas.microsoft.com/office/drawing/2014/main" id="{FC460F7F-5702-4281-850B-59E4182A71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0" name="Freeform: Shape 2179">
              <a:extLst>
                <a:ext uri="{FF2B5EF4-FFF2-40B4-BE49-F238E27FC236}">
                  <a16:creationId xmlns:a16="http://schemas.microsoft.com/office/drawing/2014/main" id="{A329057C-293F-4933-9DEA-2463E66D4B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1" name="Freeform: Shape 2180">
              <a:extLst>
                <a:ext uri="{FF2B5EF4-FFF2-40B4-BE49-F238E27FC236}">
                  <a16:creationId xmlns:a16="http://schemas.microsoft.com/office/drawing/2014/main" id="{7274CBA8-6253-4229-AC37-1D7126639E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2" name="Freeform: Shape 2181">
              <a:extLst>
                <a:ext uri="{FF2B5EF4-FFF2-40B4-BE49-F238E27FC236}">
                  <a16:creationId xmlns:a16="http://schemas.microsoft.com/office/drawing/2014/main" id="{B7ABAAD2-23FD-4AF4-8506-3CDDC5607B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183" name="Freeform: Shape 2182">
              <a:extLst>
                <a:ext uri="{FF2B5EF4-FFF2-40B4-BE49-F238E27FC236}">
                  <a16:creationId xmlns:a16="http://schemas.microsoft.com/office/drawing/2014/main" id="{27A85620-3B33-477A-949C-3F221DCC21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4" name="Freeform: Shape 2183">
              <a:extLst>
                <a:ext uri="{FF2B5EF4-FFF2-40B4-BE49-F238E27FC236}">
                  <a16:creationId xmlns:a16="http://schemas.microsoft.com/office/drawing/2014/main" id="{6247316E-E815-4CE3-9EC0-8DC8391EB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85" name="Freeform: Shape 2184">
              <a:extLst>
                <a:ext uri="{FF2B5EF4-FFF2-40B4-BE49-F238E27FC236}">
                  <a16:creationId xmlns:a16="http://schemas.microsoft.com/office/drawing/2014/main" id="{3D047E26-5A98-4B49-A453-C71D894500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6" name="Freeform: Shape 2185">
              <a:extLst>
                <a:ext uri="{FF2B5EF4-FFF2-40B4-BE49-F238E27FC236}">
                  <a16:creationId xmlns:a16="http://schemas.microsoft.com/office/drawing/2014/main" id="{940C95BF-A85B-4251-A817-35A7B4F713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7" name="Freeform: Shape 2186">
              <a:extLst>
                <a:ext uri="{FF2B5EF4-FFF2-40B4-BE49-F238E27FC236}">
                  <a16:creationId xmlns:a16="http://schemas.microsoft.com/office/drawing/2014/main" id="{EA4FDA2F-E340-40E6-8678-8F4F9EB3D4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8" name="Freeform: Shape 2187">
              <a:extLst>
                <a:ext uri="{FF2B5EF4-FFF2-40B4-BE49-F238E27FC236}">
                  <a16:creationId xmlns:a16="http://schemas.microsoft.com/office/drawing/2014/main" id="{D94A3796-87FD-436D-8309-857F9B4898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89" name="Freeform: Shape 2188">
              <a:extLst>
                <a:ext uri="{FF2B5EF4-FFF2-40B4-BE49-F238E27FC236}">
                  <a16:creationId xmlns:a16="http://schemas.microsoft.com/office/drawing/2014/main" id="{2B20BE68-41F5-4E59-87CD-A8654B1238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0" name="Freeform: Shape 2189">
              <a:extLst>
                <a:ext uri="{FF2B5EF4-FFF2-40B4-BE49-F238E27FC236}">
                  <a16:creationId xmlns:a16="http://schemas.microsoft.com/office/drawing/2014/main" id="{7FD87938-B42E-45E5-ABB8-936E00A244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1" name="Freeform: Shape 2190">
              <a:extLst>
                <a:ext uri="{FF2B5EF4-FFF2-40B4-BE49-F238E27FC236}">
                  <a16:creationId xmlns:a16="http://schemas.microsoft.com/office/drawing/2014/main" id="{EA46A837-6AA3-4099-8055-251ED6D7D4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92" name="Freeform: Shape 2191">
              <a:extLst>
                <a:ext uri="{FF2B5EF4-FFF2-40B4-BE49-F238E27FC236}">
                  <a16:creationId xmlns:a16="http://schemas.microsoft.com/office/drawing/2014/main" id="{B9D871B1-B4D0-4667-B5FA-21AE12E5017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3" name="Freeform: Shape 2192">
              <a:extLst>
                <a:ext uri="{FF2B5EF4-FFF2-40B4-BE49-F238E27FC236}">
                  <a16:creationId xmlns:a16="http://schemas.microsoft.com/office/drawing/2014/main" id="{477E102A-1E9D-44C8-9DA0-1B4B61444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4" name="Freeform: Shape 2193">
              <a:extLst>
                <a:ext uri="{FF2B5EF4-FFF2-40B4-BE49-F238E27FC236}">
                  <a16:creationId xmlns:a16="http://schemas.microsoft.com/office/drawing/2014/main" id="{42DB4921-ECFC-42CD-B91B-56AB1FE263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5" name="Freeform: Shape 2194">
              <a:extLst>
                <a:ext uri="{FF2B5EF4-FFF2-40B4-BE49-F238E27FC236}">
                  <a16:creationId xmlns:a16="http://schemas.microsoft.com/office/drawing/2014/main" id="{3156177C-2880-4AAF-BFC7-C3EA4AD09A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6" name="Freeform: Shape 2195">
              <a:extLst>
                <a:ext uri="{FF2B5EF4-FFF2-40B4-BE49-F238E27FC236}">
                  <a16:creationId xmlns:a16="http://schemas.microsoft.com/office/drawing/2014/main" id="{B7C807E0-34AB-4AC3-A674-D7E438C603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7" name="Freeform: Shape 2196">
              <a:extLst>
                <a:ext uri="{FF2B5EF4-FFF2-40B4-BE49-F238E27FC236}">
                  <a16:creationId xmlns:a16="http://schemas.microsoft.com/office/drawing/2014/main" id="{93AD80AB-575A-4D50-A561-CE310E06BF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8" name="Freeform: Shape 2197">
              <a:extLst>
                <a:ext uri="{FF2B5EF4-FFF2-40B4-BE49-F238E27FC236}">
                  <a16:creationId xmlns:a16="http://schemas.microsoft.com/office/drawing/2014/main" id="{E4C11A99-7E93-4B54-B1CE-D90D453254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99" name="Freeform: Shape 2198">
              <a:extLst>
                <a:ext uri="{FF2B5EF4-FFF2-40B4-BE49-F238E27FC236}">
                  <a16:creationId xmlns:a16="http://schemas.microsoft.com/office/drawing/2014/main" id="{25A3E814-2D04-4881-B9E9-81ADDC0C97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00" name="Freeform: Shape 2199">
              <a:extLst>
                <a:ext uri="{FF2B5EF4-FFF2-40B4-BE49-F238E27FC236}">
                  <a16:creationId xmlns:a16="http://schemas.microsoft.com/office/drawing/2014/main" id="{073D9FB4-F4AF-4974-A734-C9300D2107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01" name="Freeform: Shape 2200">
              <a:extLst>
                <a:ext uri="{FF2B5EF4-FFF2-40B4-BE49-F238E27FC236}">
                  <a16:creationId xmlns:a16="http://schemas.microsoft.com/office/drawing/2014/main" id="{081A1414-A8F5-43F1-BA51-B058EF2C05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02" name="Freeform: Shape 2201">
              <a:extLst>
                <a:ext uri="{FF2B5EF4-FFF2-40B4-BE49-F238E27FC236}">
                  <a16:creationId xmlns:a16="http://schemas.microsoft.com/office/drawing/2014/main" id="{E41588DC-3C7F-4695-A42A-B5ABEA8B51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03" name="Freeform: Shape 2202">
              <a:extLst>
                <a:ext uri="{FF2B5EF4-FFF2-40B4-BE49-F238E27FC236}">
                  <a16:creationId xmlns:a16="http://schemas.microsoft.com/office/drawing/2014/main" id="{3884DF6D-4C87-4B4A-A918-B3F3C8BE35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04" name="Freeform: Shape 2203">
              <a:extLst>
                <a:ext uri="{FF2B5EF4-FFF2-40B4-BE49-F238E27FC236}">
                  <a16:creationId xmlns:a16="http://schemas.microsoft.com/office/drawing/2014/main" id="{CF26F2A0-B8D0-48D4-A9A9-BEB75CFF1F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05" name="Freeform: Shape 2204">
              <a:extLst>
                <a:ext uri="{FF2B5EF4-FFF2-40B4-BE49-F238E27FC236}">
                  <a16:creationId xmlns:a16="http://schemas.microsoft.com/office/drawing/2014/main" id="{7A9177E1-A6DC-4200-9D85-31A348E027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06" name="Freeform: Shape 2205">
              <a:extLst>
                <a:ext uri="{FF2B5EF4-FFF2-40B4-BE49-F238E27FC236}">
                  <a16:creationId xmlns:a16="http://schemas.microsoft.com/office/drawing/2014/main" id="{7DA218E3-83A8-45E8-B2E3-4B693606C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207" name="Freeform: Shape 2206">
              <a:extLst>
                <a:ext uri="{FF2B5EF4-FFF2-40B4-BE49-F238E27FC236}">
                  <a16:creationId xmlns:a16="http://schemas.microsoft.com/office/drawing/2014/main" id="{31E51433-E260-493C-8A94-FCE7FD9BA2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8" name="Freeform: Shape 2207">
              <a:extLst>
                <a:ext uri="{FF2B5EF4-FFF2-40B4-BE49-F238E27FC236}">
                  <a16:creationId xmlns:a16="http://schemas.microsoft.com/office/drawing/2014/main" id="{3A74FFD3-BE5F-435D-AC22-825B6E049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09" name="Freeform: Shape 2208">
              <a:extLst>
                <a:ext uri="{FF2B5EF4-FFF2-40B4-BE49-F238E27FC236}">
                  <a16:creationId xmlns:a16="http://schemas.microsoft.com/office/drawing/2014/main" id="{B3420F88-93EB-4790-A2BD-EFF61E77B0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10" name="Freeform: Shape 2209">
              <a:extLst>
                <a:ext uri="{FF2B5EF4-FFF2-40B4-BE49-F238E27FC236}">
                  <a16:creationId xmlns:a16="http://schemas.microsoft.com/office/drawing/2014/main" id="{3875302B-159F-4E81-AD49-154BAA8FD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211" name="Freeform: Shape 2210">
              <a:extLst>
                <a:ext uri="{FF2B5EF4-FFF2-40B4-BE49-F238E27FC236}">
                  <a16:creationId xmlns:a16="http://schemas.microsoft.com/office/drawing/2014/main" id="{BE9966CE-BC06-4CEB-877D-34D9D1C2EE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12" name="Freeform: Shape 2211">
              <a:extLst>
                <a:ext uri="{FF2B5EF4-FFF2-40B4-BE49-F238E27FC236}">
                  <a16:creationId xmlns:a16="http://schemas.microsoft.com/office/drawing/2014/main" id="{889924EA-8A9B-4ED5-8CF2-E184EE89D2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13" name="Freeform: Shape 2212">
              <a:extLst>
                <a:ext uri="{FF2B5EF4-FFF2-40B4-BE49-F238E27FC236}">
                  <a16:creationId xmlns:a16="http://schemas.microsoft.com/office/drawing/2014/main" id="{300C1FB1-E227-40EE-A773-071D080BD1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14" name="Freeform: Shape 2213">
              <a:extLst>
                <a:ext uri="{FF2B5EF4-FFF2-40B4-BE49-F238E27FC236}">
                  <a16:creationId xmlns:a16="http://schemas.microsoft.com/office/drawing/2014/main" id="{14F26B5D-6E35-40E8-90DF-FD65CB33FA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215" name="Freeform: Shape 2214">
              <a:extLst>
                <a:ext uri="{FF2B5EF4-FFF2-40B4-BE49-F238E27FC236}">
                  <a16:creationId xmlns:a16="http://schemas.microsoft.com/office/drawing/2014/main" id="{059D8F05-F701-45A6-9377-454642C212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216" name="Freeform: Shape 2215">
              <a:extLst>
                <a:ext uri="{FF2B5EF4-FFF2-40B4-BE49-F238E27FC236}">
                  <a16:creationId xmlns:a16="http://schemas.microsoft.com/office/drawing/2014/main" id="{5F57ACF8-D510-4715-B964-20D980558C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217" name="Freeform: Shape 2216">
              <a:extLst>
                <a:ext uri="{FF2B5EF4-FFF2-40B4-BE49-F238E27FC236}">
                  <a16:creationId xmlns:a16="http://schemas.microsoft.com/office/drawing/2014/main" id="{51053CDD-687F-481B-86FB-56DA74C55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18" name="Freeform: Shape 2217">
              <a:extLst>
                <a:ext uri="{FF2B5EF4-FFF2-40B4-BE49-F238E27FC236}">
                  <a16:creationId xmlns:a16="http://schemas.microsoft.com/office/drawing/2014/main" id="{76B24CA5-1578-43AE-8ED8-CB9F7EA62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9" name="Freeform: Shape 2218">
              <a:extLst>
                <a:ext uri="{FF2B5EF4-FFF2-40B4-BE49-F238E27FC236}">
                  <a16:creationId xmlns:a16="http://schemas.microsoft.com/office/drawing/2014/main" id="{A3208550-AB5B-4E2B-914A-270D30163A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0" name="Freeform: Shape 2219">
              <a:extLst>
                <a:ext uri="{FF2B5EF4-FFF2-40B4-BE49-F238E27FC236}">
                  <a16:creationId xmlns:a16="http://schemas.microsoft.com/office/drawing/2014/main" id="{D4120D7E-20EE-4413-A541-781EA43508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21" name="Freeform: Shape 2220">
              <a:extLst>
                <a:ext uri="{FF2B5EF4-FFF2-40B4-BE49-F238E27FC236}">
                  <a16:creationId xmlns:a16="http://schemas.microsoft.com/office/drawing/2014/main" id="{9C0CC66E-BFF1-47FD-8C37-092016FBE2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2" name="Freeform: Shape 2221">
              <a:extLst>
                <a:ext uri="{FF2B5EF4-FFF2-40B4-BE49-F238E27FC236}">
                  <a16:creationId xmlns:a16="http://schemas.microsoft.com/office/drawing/2014/main" id="{09D9AD44-3983-44A2-9DBA-6C5FF3C47A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23" name="Freeform: Shape 2222">
              <a:extLst>
                <a:ext uri="{FF2B5EF4-FFF2-40B4-BE49-F238E27FC236}">
                  <a16:creationId xmlns:a16="http://schemas.microsoft.com/office/drawing/2014/main" id="{71915592-B946-43D1-AE24-B72B17FC58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2224" name="Freeform: Shape 2223">
              <a:extLst>
                <a:ext uri="{FF2B5EF4-FFF2-40B4-BE49-F238E27FC236}">
                  <a16:creationId xmlns:a16="http://schemas.microsoft.com/office/drawing/2014/main" id="{3AC48622-C7DC-416F-B14F-AB0C6A3EF5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5" name="Freeform: Shape 2224">
              <a:extLst>
                <a:ext uri="{FF2B5EF4-FFF2-40B4-BE49-F238E27FC236}">
                  <a16:creationId xmlns:a16="http://schemas.microsoft.com/office/drawing/2014/main" id="{C122E9A7-0590-453C-AC3A-88265131C0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6" name="Freeform: Shape 2225">
              <a:extLst>
                <a:ext uri="{FF2B5EF4-FFF2-40B4-BE49-F238E27FC236}">
                  <a16:creationId xmlns:a16="http://schemas.microsoft.com/office/drawing/2014/main" id="{78246847-0B72-46B3-9243-7A7B92E212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27" name="Freeform: Shape 2226">
              <a:extLst>
                <a:ext uri="{FF2B5EF4-FFF2-40B4-BE49-F238E27FC236}">
                  <a16:creationId xmlns:a16="http://schemas.microsoft.com/office/drawing/2014/main" id="{207FF669-6E9C-47DF-A1A0-6676692794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8" name="Freeform: Shape 2227">
              <a:extLst>
                <a:ext uri="{FF2B5EF4-FFF2-40B4-BE49-F238E27FC236}">
                  <a16:creationId xmlns:a16="http://schemas.microsoft.com/office/drawing/2014/main" id="{06905CAD-DCDC-4965-969E-3BA793FCA8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29" name="Freeform: Shape 2228">
              <a:extLst>
                <a:ext uri="{FF2B5EF4-FFF2-40B4-BE49-F238E27FC236}">
                  <a16:creationId xmlns:a16="http://schemas.microsoft.com/office/drawing/2014/main" id="{7E82B7F4-81C1-4A48-A3C9-B9DE741C94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0" name="Freeform: Shape 2229">
              <a:extLst>
                <a:ext uri="{FF2B5EF4-FFF2-40B4-BE49-F238E27FC236}">
                  <a16:creationId xmlns:a16="http://schemas.microsoft.com/office/drawing/2014/main" id="{53D306B7-0050-4206-8020-D3F81BC46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1" name="Freeform: Shape 2230">
              <a:extLst>
                <a:ext uri="{FF2B5EF4-FFF2-40B4-BE49-F238E27FC236}">
                  <a16:creationId xmlns:a16="http://schemas.microsoft.com/office/drawing/2014/main" id="{BE50823B-85BA-4734-A0E5-99F2D027CC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2" name="Freeform: Shape 2231">
              <a:extLst>
                <a:ext uri="{FF2B5EF4-FFF2-40B4-BE49-F238E27FC236}">
                  <a16:creationId xmlns:a16="http://schemas.microsoft.com/office/drawing/2014/main" id="{1F26CEA8-889B-4F33-AE59-91F66E1602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33" name="Freeform: Shape 2232">
              <a:extLst>
                <a:ext uri="{FF2B5EF4-FFF2-40B4-BE49-F238E27FC236}">
                  <a16:creationId xmlns:a16="http://schemas.microsoft.com/office/drawing/2014/main" id="{E64E5726-D6A2-4541-9EB4-0D455BFB19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4" name="Freeform: Shape 2233">
              <a:extLst>
                <a:ext uri="{FF2B5EF4-FFF2-40B4-BE49-F238E27FC236}">
                  <a16:creationId xmlns:a16="http://schemas.microsoft.com/office/drawing/2014/main" id="{B5A9478C-31E8-4C23-856A-5B4D6936B9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35" name="Freeform: Shape 2234">
              <a:extLst>
                <a:ext uri="{FF2B5EF4-FFF2-40B4-BE49-F238E27FC236}">
                  <a16:creationId xmlns:a16="http://schemas.microsoft.com/office/drawing/2014/main" id="{D4D55AFD-7163-47DF-8918-6BCF397B55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6" name="Freeform: Shape 2235">
              <a:extLst>
                <a:ext uri="{FF2B5EF4-FFF2-40B4-BE49-F238E27FC236}">
                  <a16:creationId xmlns:a16="http://schemas.microsoft.com/office/drawing/2014/main" id="{20C5BF88-D776-4C9B-89BD-85EE0DCE81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7" name="Freeform: Shape 2236">
              <a:extLst>
                <a:ext uri="{FF2B5EF4-FFF2-40B4-BE49-F238E27FC236}">
                  <a16:creationId xmlns:a16="http://schemas.microsoft.com/office/drawing/2014/main" id="{0A0347C6-25EE-4289-B805-750B30ABB9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8" name="Freeform: Shape 2237">
              <a:extLst>
                <a:ext uri="{FF2B5EF4-FFF2-40B4-BE49-F238E27FC236}">
                  <a16:creationId xmlns:a16="http://schemas.microsoft.com/office/drawing/2014/main" id="{4C83C9E0-7820-4EA4-B9AA-AD6E0719F3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239" name="Freeform: Shape 2238">
              <a:extLst>
                <a:ext uri="{FF2B5EF4-FFF2-40B4-BE49-F238E27FC236}">
                  <a16:creationId xmlns:a16="http://schemas.microsoft.com/office/drawing/2014/main" id="{7E1B6DEA-553D-4733-9A45-3A28D118B6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0" name="Freeform: Shape 2239">
              <a:extLst>
                <a:ext uri="{FF2B5EF4-FFF2-40B4-BE49-F238E27FC236}">
                  <a16:creationId xmlns:a16="http://schemas.microsoft.com/office/drawing/2014/main" id="{BE647149-B885-4A7D-B57E-A9762FF951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241" name="Freeform: Shape 2240">
              <a:extLst>
                <a:ext uri="{FF2B5EF4-FFF2-40B4-BE49-F238E27FC236}">
                  <a16:creationId xmlns:a16="http://schemas.microsoft.com/office/drawing/2014/main" id="{3FFCDDD6-EA47-4BA4-914F-B4AD52A7DA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42" name="Freeform: Shape 2241">
              <a:extLst>
                <a:ext uri="{FF2B5EF4-FFF2-40B4-BE49-F238E27FC236}">
                  <a16:creationId xmlns:a16="http://schemas.microsoft.com/office/drawing/2014/main" id="{18C5FC42-4A56-48D7-9C6F-EE6973256C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43" name="Freeform: Shape 2242">
              <a:extLst>
                <a:ext uri="{FF2B5EF4-FFF2-40B4-BE49-F238E27FC236}">
                  <a16:creationId xmlns:a16="http://schemas.microsoft.com/office/drawing/2014/main" id="{E58746BA-672F-48B8-BA1D-E317498C1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44" name="Freeform: Shape 2243">
              <a:extLst>
                <a:ext uri="{FF2B5EF4-FFF2-40B4-BE49-F238E27FC236}">
                  <a16:creationId xmlns:a16="http://schemas.microsoft.com/office/drawing/2014/main" id="{75C60814-753C-4243-BD88-443E240D6B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245" name="Freeform: Shape 2244">
              <a:extLst>
                <a:ext uri="{FF2B5EF4-FFF2-40B4-BE49-F238E27FC236}">
                  <a16:creationId xmlns:a16="http://schemas.microsoft.com/office/drawing/2014/main" id="{174EB8C9-709B-42D9-9948-434CAA5E01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46" name="Freeform: Shape 2245">
              <a:extLst>
                <a:ext uri="{FF2B5EF4-FFF2-40B4-BE49-F238E27FC236}">
                  <a16:creationId xmlns:a16="http://schemas.microsoft.com/office/drawing/2014/main" id="{786AB5B1-D0D7-4FE2-9A7D-BF9C01F7D7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247" name="Freeform: Shape 2246">
              <a:extLst>
                <a:ext uri="{FF2B5EF4-FFF2-40B4-BE49-F238E27FC236}">
                  <a16:creationId xmlns:a16="http://schemas.microsoft.com/office/drawing/2014/main" id="{718E7606-3FC9-4354-BCF8-A980AE6DFA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9179738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7EA9A-6E2B-B84D-B523-85B3D3DBF272}"/>
              </a:ext>
            </a:extLst>
          </p:cNvPr>
          <p:cNvSpPr>
            <a:spLocks noGrp="1"/>
          </p:cNvSpPr>
          <p:nvPr>
            <p:ph type="title"/>
          </p:nvPr>
        </p:nvSpPr>
        <p:spPr>
          <a:xfrm>
            <a:off x="762001" y="5074024"/>
            <a:ext cx="10109199" cy="598032"/>
          </a:xfrm>
        </p:spPr>
        <p:txBody>
          <a:bodyPr vert="horz" lIns="91440" tIns="45720" rIns="91440" bIns="45720" rtlCol="0" anchor="ctr">
            <a:normAutofit/>
          </a:bodyPr>
          <a:lstStyle/>
          <a:p>
            <a:r>
              <a:rPr lang="en-US" sz="3100" kern="1200">
                <a:latin typeface="+mj-lt"/>
                <a:ea typeface="+mj-ea"/>
                <a:cs typeface="+mj-cs"/>
              </a:rPr>
              <a:t>Failing to achieve a return on investment + </a:t>
            </a:r>
            <a:r>
              <a:rPr lang="en-US" sz="3100"/>
              <a:t>Cultural</a:t>
            </a:r>
            <a:r>
              <a:rPr lang="en-US" sz="3100" kern="1200">
                <a:latin typeface="+mj-lt"/>
                <a:ea typeface="+mj-ea"/>
                <a:cs typeface="+mj-cs"/>
              </a:rPr>
              <a:t> </a:t>
            </a:r>
            <a:r>
              <a:rPr lang="en-US" sz="3100"/>
              <a:t>Problems</a:t>
            </a:r>
            <a:r>
              <a:rPr lang="en-US" sz="3100" kern="1200">
                <a:latin typeface="+mj-lt"/>
                <a:ea typeface="+mj-ea"/>
                <a:cs typeface="+mj-cs"/>
              </a:rPr>
              <a:t> H</a:t>
            </a:r>
          </a:p>
        </p:txBody>
      </p:sp>
      <p:pic>
        <p:nvPicPr>
          <p:cNvPr id="5" name="Picture 4" descr="In Defense of Apple's Culture">
            <a:extLst>
              <a:ext uri="{FF2B5EF4-FFF2-40B4-BE49-F238E27FC236}">
                <a16:creationId xmlns:a16="http://schemas.microsoft.com/office/drawing/2014/main" id="{90BE86BC-6EED-7AFF-599B-CB6DFC0C15AD}"/>
              </a:ext>
            </a:extLst>
          </p:cNvPr>
          <p:cNvPicPr>
            <a:picLocks noChangeAspect="1"/>
          </p:cNvPicPr>
          <p:nvPr/>
        </p:nvPicPr>
        <p:blipFill rotWithShape="1">
          <a:blip r:embed="rId3"/>
          <a:srcRect l="5458" r="3236" b="-2"/>
          <a:stretch/>
        </p:blipFill>
        <p:spPr>
          <a:xfrm>
            <a:off x="20" y="-40"/>
            <a:ext cx="6095980" cy="4172827"/>
          </a:xfrm>
          <a:prstGeom prst="rect">
            <a:avLst/>
          </a:prstGeom>
        </p:spPr>
      </p:pic>
      <p:pic>
        <p:nvPicPr>
          <p:cNvPr id="4" name="Content Placeholder 3" descr="Apple Stock: How Long Should You Hold It? - Apple Maven">
            <a:extLst>
              <a:ext uri="{FF2B5EF4-FFF2-40B4-BE49-F238E27FC236}">
                <a16:creationId xmlns:a16="http://schemas.microsoft.com/office/drawing/2014/main" id="{B0537A91-0035-7583-5ED3-4DD024195980}"/>
              </a:ext>
            </a:extLst>
          </p:cNvPr>
          <p:cNvPicPr>
            <a:picLocks noGrp="1" noChangeAspect="1"/>
          </p:cNvPicPr>
          <p:nvPr>
            <p:ph idx="1"/>
          </p:nvPr>
        </p:nvPicPr>
        <p:blipFill rotWithShape="1">
          <a:blip r:embed="rId4"/>
          <a:srcRect l="13078" r="1" b="1"/>
          <a:stretch/>
        </p:blipFill>
        <p:spPr>
          <a:xfrm>
            <a:off x="6096000" y="-43"/>
            <a:ext cx="6096000" cy="4172829"/>
          </a:xfrm>
          <a:prstGeom prst="rect">
            <a:avLst/>
          </a:prstGeom>
        </p:spPr>
      </p:pic>
      <p:cxnSp>
        <p:nvCxnSpPr>
          <p:cNvPr id="14" name="Straight Connector 13">
            <a:extLst>
              <a:ext uri="{FF2B5EF4-FFF2-40B4-BE49-F238E27FC236}">
                <a16:creationId xmlns:a16="http://schemas.microsoft.com/office/drawing/2014/main" id="{7667AA61-5C27-F30F-D229-06CBE5709F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65141" y="4811517"/>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463763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61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DA830968-262A-7DA3-7425-471A62EDDD12}"/>
              </a:ext>
            </a:extLst>
          </p:cNvPr>
          <p:cNvSpPr>
            <a:spLocks noGrp="1"/>
          </p:cNvSpPr>
          <p:nvPr>
            <p:ph type="title"/>
          </p:nvPr>
        </p:nvSpPr>
        <p:spPr>
          <a:xfrm>
            <a:off x="633736" y="507238"/>
            <a:ext cx="3624471" cy="3845891"/>
          </a:xfrm>
        </p:spPr>
        <p:txBody>
          <a:bodyPr vert="horz" lIns="91440" tIns="45720" rIns="91440" bIns="45720" rtlCol="0" anchor="b">
            <a:normAutofit/>
          </a:bodyPr>
          <a:lstStyle/>
          <a:p>
            <a:r>
              <a:rPr lang="en-US" sz="3400" kern="1200">
                <a:solidFill>
                  <a:schemeClr val="bg1"/>
                </a:solidFill>
                <a:latin typeface="+mj-lt"/>
                <a:ea typeface="+mj-ea"/>
                <a:cs typeface="+mj-cs"/>
              </a:rPr>
              <a:t>Unsupportive systems and processes + Insufficient support from leadership and management Y</a:t>
            </a:r>
          </a:p>
        </p:txBody>
      </p:sp>
      <p:pic>
        <p:nvPicPr>
          <p:cNvPr id="5" name="Picture 4" descr="One in a crowd">
            <a:extLst>
              <a:ext uri="{FF2B5EF4-FFF2-40B4-BE49-F238E27FC236}">
                <a16:creationId xmlns:a16="http://schemas.microsoft.com/office/drawing/2014/main" id="{5E4A9E60-2E70-F895-8223-3B34CC2D35DD}"/>
              </a:ext>
            </a:extLst>
          </p:cNvPr>
          <p:cNvPicPr>
            <a:picLocks noChangeAspect="1"/>
          </p:cNvPicPr>
          <p:nvPr/>
        </p:nvPicPr>
        <p:blipFill rotWithShape="1">
          <a:blip r:embed="rId3"/>
          <a:srcRect b="5436"/>
          <a:stretch/>
        </p:blipFill>
        <p:spPr>
          <a:xfrm>
            <a:off x="5839199" y="1649248"/>
            <a:ext cx="4795184" cy="3400887"/>
          </a:xfrm>
          <a:prstGeom prst="rect">
            <a:avLst/>
          </a:prstGeom>
        </p:spPr>
      </p:pic>
      <p:sp>
        <p:nvSpPr>
          <p:cNvPr id="18" name="Graphic 212">
            <a:extLst>
              <a:ext uri="{FF2B5EF4-FFF2-40B4-BE49-F238E27FC236}">
                <a16:creationId xmlns:a16="http://schemas.microsoft.com/office/drawing/2014/main" id="{7FC918AD-C067-46DF-8F98-83352CB946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10600" y="481489"/>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0" name="Graphic 212">
            <a:extLst>
              <a:ext uri="{FF2B5EF4-FFF2-40B4-BE49-F238E27FC236}">
                <a16:creationId xmlns:a16="http://schemas.microsoft.com/office/drawing/2014/main" id="{3C1473DD-4042-44F9-A962-71F52BAE32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10600" y="481489"/>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2" name="Group 21">
            <a:extLst>
              <a:ext uri="{FF2B5EF4-FFF2-40B4-BE49-F238E27FC236}">
                <a16:creationId xmlns:a16="http://schemas.microsoft.com/office/drawing/2014/main" id="{EC86BE98-673F-469D-B15E-8B6305CE3A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62945" y="1898890"/>
            <a:ext cx="1598829" cy="531293"/>
            <a:chOff x="6491531" y="1420258"/>
            <a:chExt cx="1598829" cy="531293"/>
          </a:xfrm>
          <a:solidFill>
            <a:schemeClr val="bg1"/>
          </a:solidFill>
        </p:grpSpPr>
        <p:grpSp>
          <p:nvGrpSpPr>
            <p:cNvPr id="23" name="Graphic 190">
              <a:extLst>
                <a:ext uri="{FF2B5EF4-FFF2-40B4-BE49-F238E27FC236}">
                  <a16:creationId xmlns:a16="http://schemas.microsoft.com/office/drawing/2014/main" id="{D60FC4AA-5A68-4DF2-BD89-67DB1098696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27" name="Freeform: Shape 26">
                <a:extLst>
                  <a:ext uri="{FF2B5EF4-FFF2-40B4-BE49-F238E27FC236}">
                    <a16:creationId xmlns:a16="http://schemas.microsoft.com/office/drawing/2014/main" id="{ACC71B55-3529-463E-B5AB-1011B95EF0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C7C124C6-B221-427F-ACA6-DFAC5A1608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24" name="Graphic 190">
              <a:extLst>
                <a:ext uri="{FF2B5EF4-FFF2-40B4-BE49-F238E27FC236}">
                  <a16:creationId xmlns:a16="http://schemas.microsoft.com/office/drawing/2014/main" id="{93B7F476-C9DD-4DD5-94E6-FD75C541264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25" name="Freeform: Shape 24">
                <a:extLst>
                  <a:ext uri="{FF2B5EF4-FFF2-40B4-BE49-F238E27FC236}">
                    <a16:creationId xmlns:a16="http://schemas.microsoft.com/office/drawing/2014/main" id="{CF04B155-0292-44AA-B2FB-2CD2612FAC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76E3AECF-0782-4578-957B-CDD69EDF6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grpSp>
        <p:nvGrpSpPr>
          <p:cNvPr id="30" name="Group 29">
            <a:extLst>
              <a:ext uri="{FF2B5EF4-FFF2-40B4-BE49-F238E27FC236}">
                <a16:creationId xmlns:a16="http://schemas.microsoft.com/office/drawing/2014/main" id="{F70AAE9F-D40D-4A06-A542-AB26D8AB98F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6676" y="4575280"/>
            <a:ext cx="1781105" cy="1781136"/>
            <a:chOff x="10154385" y="4452524"/>
            <a:chExt cx="1443404" cy="1443428"/>
          </a:xfrm>
          <a:solidFill>
            <a:schemeClr val="bg1"/>
          </a:solidFill>
        </p:grpSpPr>
        <p:grpSp>
          <p:nvGrpSpPr>
            <p:cNvPr id="31" name="Graphic 4">
              <a:extLst>
                <a:ext uri="{FF2B5EF4-FFF2-40B4-BE49-F238E27FC236}">
                  <a16:creationId xmlns:a16="http://schemas.microsoft.com/office/drawing/2014/main" id="{E2BD3D1E-8A78-4CA8-A862-614FD75BD94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202" name="Freeform: Shape 201">
                <a:extLst>
                  <a:ext uri="{FF2B5EF4-FFF2-40B4-BE49-F238E27FC236}">
                    <a16:creationId xmlns:a16="http://schemas.microsoft.com/office/drawing/2014/main" id="{27EF3C4D-D9EE-433E-A50B-6D1B1A4E1B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FC4F4B86-B0F5-45AB-974A-ED0CF80380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1ABCCAB6-2C8F-45DC-A8D3-12AE864BC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B77B7A98-FF5E-4AE2-AA18-F9CD647D24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1BEEA99B-FA00-47DF-A8C6-42E565ACBA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A3073AA-0C95-49D3-ABEB-360AC0DA7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ADDC6101-D1BA-45AD-975E-6D22FBBC8A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7F7FF84E-A790-449D-A30F-A2B32897BB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BFAC3AB9-2115-4ABC-8F2B-669140D4BA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12209916-8238-47D3-8470-C3B6748DE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342C4170-32C9-45C4-9A3E-3B9DFBDAB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252EA0E9-92FF-4BC7-B847-6782E38D96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C5C774B-5471-455E-9173-6114DFF3E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F8A27BFB-E943-4C45-BFA2-B1FB44802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E10E74B4-0649-4165-A42B-5188136CB2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285DD857-084E-445B-9D21-3DDF484AE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858EAED4-7030-4F02-8735-86B2D41F0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FD206B85-4DBA-4A1C-BE5E-9AC09D3E85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A9828E4E-D18A-4EB3-AA0E-6A694BAA6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242BFF0C-9960-4037-8875-982CC6AB3B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FDC46289-4813-4C66-B74D-DA89EB5C7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DD12BBDD-E5E4-4866-BA7D-575AA15AFA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CC7933B6-91C1-49F7-A1D2-E4C9264C71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80F77AE0-80D0-441D-8610-15A87072DB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369F67A5-04FD-4DC3-B5FE-E293F1D8FF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7D2FE5A5-00D9-4B46-B9C0-DF029A2137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77863FE7-D2C9-4943-8569-6BF49B87CC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A0020B1F-76BE-46B2-8D5F-A8BD90E97B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ABB9081A-5442-44FE-B224-BDBCB08C9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F93E179E-A593-4559-96EE-A0B232C5E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34DF0844-A707-4E91-9663-D229B49F5B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2450B49-EEBA-44E1-A402-CDDFAA21BC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A588BB7B-0B7E-44B5-BFD9-EA98377B0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69A29819-A120-4DE3-9885-6C9ABDEBF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5A47B4D1-A1E7-440C-9756-62F1319981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6E37264B-D746-4A84-A8D8-C8BB60C5F4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4A6A55C8-81FC-4BC1-8D9D-989098291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25BEED62-890A-4F76-8976-0806912852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CEDB6363-D238-497C-9F62-70C3794378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E8AE52A3-EEF4-4363-8348-F0193090B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42E43346-6294-4571-8009-00559220AA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4C9FF21F-0A57-48BD-AFA2-812BDA4AE1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92CE44D1-4355-4EA0-85D9-46B2BD634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E05932D9-8C08-487C-BE8D-CE8D90DBE2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1956F062-CFDF-41C0-BF81-910A59392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6EE30713-2557-4E2C-B23E-A4335296BD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713ADC1F-8ACA-4FC6-923D-A7D07F151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9516A6B3-73B6-4736-BAD3-1BA9B19BBD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66C9B3A2-34F8-463A-8F26-2DB41BC486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D2681A1B-C5B4-4180-B839-F42F15609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09B73E73-CAF5-466C-B476-F442DA3F69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47DE2FFA-2AEC-4E3C-9BB5-0B4FA9B13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707A7E41-23E9-4C4C-8C40-86AC4A286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E0EEF3BF-23B8-4558-9496-3FBC0D450F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F23B0DE3-79D7-4B51-AA85-1D78E1D125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66A6C48D-B42A-4213-967E-3F0F31F368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460D8262-916E-4A41-9DA7-0416B07C17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BDA74C8E-A290-4214-9CDC-7C81E2D30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06F0FC8C-B053-49A4-85D1-D02E6ACC0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EF6E20D1-B75B-4109-9863-CDF7D7B9C4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CD825563-95D0-4AF8-B76F-C3D9E5B85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E4808768-DD68-41FD-B6C9-92A21F8568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5443C4E4-B94D-4A0F-91E2-EAEEE4333B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A7BE49C3-DF3E-40D7-AA79-31FF796D8E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296FD384-B102-4DC5-B7F8-C9CFCAFEF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761B0F50-29B0-4715-89EA-3D67D66E99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02EE7645-22B2-4AE6-BE83-268CF9FA9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0FCB045A-2D48-4F00-9BBE-AE4801A71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64C1897B-BBF3-4B8D-9EFD-B58FB97AD6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8F33C9FF-51FD-4E01-A7D6-DA07904BC0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1038A907-28E4-4AC5-A3DF-03B30DDB2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E3BE620C-6DA4-4783-88DF-F2554F8E7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215C33E5-3C0F-413D-955F-910161E8B1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D326348F-BB03-4656-B017-00439FE3E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20055F29-A753-4AFE-AF14-DFDE3DE48E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657EA5FB-E669-4025-9D5B-6DF78AE480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BD49CA9-1E94-44AC-B174-9A93372738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558FC163-7C80-4AC8-87B6-AD07A9631F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FB938ED2-0548-468C-AB68-669B0C157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4B558214-CC40-4472-A55E-779E4D2AD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9FA37504-C92A-4150-9A6B-9B980E25C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F932921F-34B0-4977-B152-333409883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CAA972F9-99BB-44A2-8161-84EC4C4E1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B070033F-E82A-4F69-8BE0-33B88CB6C4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5B8CB3D3-5CC3-46BA-B938-EFE5283D5C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C4515117-6988-4803-B47E-D964DC19FE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0FFD108F-3434-4F6A-B5DF-B216E81021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A74122B8-F9B6-4E3A-81B2-48070B698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8CCA48B6-1BF9-443C-B83F-BA73DC92E7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BF6BF308-DD11-454B-9506-CB8767656D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FD69DFD3-74B3-4FFE-A6B0-2785452F6F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70235D33-B714-484D-A828-A1C2B9DA2D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1B39A86E-3D93-4519-8339-AF2E16F4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A473D478-5749-4AB9-84D3-B6FD2F7E3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CD8CFC12-D4F6-4413-A980-9555DB05F9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D22FB6AD-7251-460C-8F68-EC9A30FE14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196CEA23-5605-4C36-BCE1-43F7BC7E62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F1F2BD5B-1A74-4E54-8D22-8B01306D2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CB5096C-92D4-4D92-BE5E-DC9F8CE87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4E952EA9-6EEB-4188-8280-B5941B54B2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CAF3A5A9-96B1-4099-A611-034308780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4690DDC6-840C-4039-A44E-2C9D11454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00445CEA-D59C-477B-84A8-716383958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1D84F960-F314-41FE-8E0C-9B8DE8B5C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F23074B2-0A5D-42D1-914E-A60316556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6ACE5B8D-E475-4895-896B-97717639DC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D63AD73B-CAD9-48E0-89E1-1F531A9F72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8F67E191-9D6E-46DA-982D-34D686BF6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A3B9058F-A876-4D14-994D-2999554CF7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930DC04D-63F7-4A8B-8BA0-EBB37FBCE1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CAA7B2F-CAA7-487C-B9C3-550DCBD49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A51E6295-56F4-4B47-9703-8B5C83305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FC66FAB9-F717-484C-9F47-ABFBC94A72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DA704F57-9070-4439-B6BB-136279857C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66BD4C2A-A544-4628-B9B4-BC803609C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CE9A844C-1080-4183-A980-8E298215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92348B29-40E9-4CE2-A23C-936014473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9BB11EDA-F6E1-45BA-B49F-7ABDD656E9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F441DFD2-327A-4071-9249-BCAEF800D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304F0367-9F6D-4C5F-9818-3CC35C87A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967B7DB-7330-4692-AA81-CAFC51606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57F65263-2AFD-44AD-AD61-23EC3085CD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BD4C27B8-A29B-4575-9EC4-A1B7DC079A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69107FDD-0652-42DE-97A0-264223E6D9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13688F79-032F-4291-869C-3C26B5E9F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661A607F-AD34-4B38-87EF-D0AFBDDF3A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5694E08C-39BB-4792-B645-37D3E63B7D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0167048B-FB7B-4B7A-B679-D7974FF515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4926B316-063E-4D72-AC12-F0953B3204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9772A1FC-2C0F-47A6-83D6-9A4A7973D1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4DF32C85-4E56-4356-AE0F-2C8D278F01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80ACC557-85EF-41DC-B9EC-B0C63F452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13640E5B-764E-4718-975F-3E620288A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6A2EF26-7944-4D17-96AE-ABC43243A3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5A1A1B38-0AEF-44DE-B6A5-0B60A59FC4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B94D0D12-8DCC-41BF-9225-D72CF3DF5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B9E43D6F-7890-4F99-B7CE-C30DBDEA2D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82E7692B-A0A5-4B63-9E78-B255FCBAD1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D947BA6F-304B-47B9-913C-6EF6D22B1B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73AA783A-6086-4C47-8151-6085EADB0F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CCB3DC39-E9B5-49ED-B30E-2FB5651CE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F1AB56F4-B1CC-4680-ACEF-B87EAA7DDD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433FE7BD-2D20-45C5-A447-5F0E93373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59D9EB2A-0CB8-463E-8313-3470C29C4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6AE0C53E-D056-4795-A700-7EBC6C9AE3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A93FCCD7-1DE2-4D8D-9071-88B245ED5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8A140C86-8820-4678-B15E-7AECBF59A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0BC8E0EB-69E1-484B-AE06-E57C908595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FBC0FD0C-82A7-44BF-A997-0A9CA418AF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A7390762-8393-4F33-80E6-21BA751334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81B7B85A-833F-464A-939B-149F84E40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F485BF70-0F08-4E17-AFD1-6C5C7B258B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13C387DD-897C-4282-BEED-6E0BE3286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1C79F195-D52B-4E48-A9FF-F074256119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F445D0FA-966F-400A-AC8D-8CAAF02E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376ECD94-6896-441C-AA44-A4F57F0219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FC92C350-CAD6-4C2E-A65E-E94F58C372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E71598A5-7F8D-4836-B6FC-F1D1582785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BDCB0F85-A6C5-4E65-8F0A-52671EB3D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87FFBD54-2EF4-448F-96C7-157A3C6AD3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CAEA2FD7-C9B8-45B4-BEFC-977053FBB2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FF912821-388F-422F-B692-31B5E6DE7E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F263D211-562D-46EA-AE01-7B1EDBF713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800610A8-10E1-40B1-ABDE-A9D3EEADD1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764A3047-3F92-4E69-A680-416CC114B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7F1FA955-903A-430D-A1DA-7E6E303A1B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6BC0288C-46CF-46BB-BF88-CFA8B1D85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2867B317-CCCD-4EC7-8406-314DB7830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3CEEC945-6738-47C2-88E6-DB29BE3EB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32" name="Graphic 4">
              <a:extLst>
                <a:ext uri="{FF2B5EF4-FFF2-40B4-BE49-F238E27FC236}">
                  <a16:creationId xmlns:a16="http://schemas.microsoft.com/office/drawing/2014/main" id="{620CB8D1-CE41-4A5C-8FD5-DACED65531E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33" name="Freeform: Shape 32">
                <a:extLst>
                  <a:ext uri="{FF2B5EF4-FFF2-40B4-BE49-F238E27FC236}">
                    <a16:creationId xmlns:a16="http://schemas.microsoft.com/office/drawing/2014/main" id="{EA5E2DDF-06EC-428F-9085-5AE5B2F33E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6579F314-5DE2-47CC-A508-6E15B3B87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C969A4AD-8589-4A96-8118-DE73000C4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20A98F31-9A68-46C2-A001-8011DF7C49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B442335-3E37-40C9-9E08-8D7931CC99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E846DFE3-FEC9-4DBF-9290-F60816F8A2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9BD31C12-2164-410B-9A3A-6C1BEEA5BD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F87D878-021F-4966-9031-5203868AA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A1927FB0-8581-4B00-B542-1426415D58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F11076EE-3A40-4B54-B1F7-555E6831B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4315A147-8A55-4B74-8F80-58B50585E0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C918AFBC-933F-4220-A164-BA4B40B4DF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53814E64-DB41-47BE-9E6E-F40AC4A82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6DC1BF4C-B973-4D6F-AF0E-EA5838A1DB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8F9E73A9-D8DE-4FB2-BCA9-D07DD7A2E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0B2FF232-F7ED-4A4E-A36D-94E7B24F37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E058CFC5-FAB0-40DD-9B58-D7A64EF01F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7C79FDB-284E-41FB-A93C-3A6A4F948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706A4151-1369-4294-824A-70C8F929FC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BB9396E5-7245-48DA-AA32-5AB0842B7E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066EB7EE-D151-4B68-B14C-1C54DF2B18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FF4EDA4A-9471-4A70-9A00-B1A66B5E1B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4799963-01EB-401F-8BFD-6CDF641B5C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04CB3DF6-6D3D-40C5-B741-F2D83DD79E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CA7B3897-3CBB-49E3-90EC-96E63DD9A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E37DB1E2-1825-47B1-9E89-634473EF50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D2052410-9234-4B80-B825-7F91A5D61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08E7CB48-0744-4DF2-86B6-3335F38E6A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CEB74DCF-332B-4BD3-B036-4A133327A2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91B69718-3DD4-4F38-81E1-2342692AF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D5CE2490-5C33-412B-B444-D335E3AE8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3328ABF3-0C84-459E-B986-7DCD455B6C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37381077-83CF-4050-A5F3-8C33C6E70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920C082F-B414-4A4B-82AB-CE86C925CA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0B3086F2-6938-4EB0-9EC8-B829D1E9F2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5E9F8385-761F-44AF-8AC6-CDBA79A52D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09AADCB5-90F3-4C5F-97B2-73CFF780AE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ABB6628B-E9D0-4651-8570-CF1E5DB026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4C9E771-C0D9-4027-96D7-651E8B7361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380B5730-FEEA-409B-9D23-066B99E31B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B4A9FBAD-235A-4A0F-8C54-15633CCAF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BF2F6746-8E16-406D-835E-5FCE6D4F0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4FADF2DF-4564-4627-AA45-85EFB7082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3D4185DD-65EF-442E-935F-90BDEB5E8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B30569E-CF14-4DF4-AE71-046DC42001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ADC6272B-8E87-4AF5-A668-16EC7F3C4E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95404AC5-86D6-4864-BE91-84B6F66D5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0283DF22-5559-4FAB-A06F-CDB1F9C996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F82E770A-E6CC-441E-A6A9-47A33BF503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32C89056-2DB3-4565-8418-63EE598E0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A81C1B01-00CC-4C39-A005-8544974B93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EC8F3F3D-5E7B-4168-BA7B-09B22C878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BB09AD41-8582-44F1-A4DB-8C4ECC1D6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EEF98626-AA8E-4ABF-A29A-89C159D70B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8A910E73-8115-449D-91BC-4BFD85100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2BA84EC5-ADB4-412B-9D7F-785CA2404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1EAEE025-D974-498D-B276-E887588BF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C0A6777F-C322-4CFA-B4FA-C98FF4CBF6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6C45B00F-D649-44DC-9CB3-04C5A6CB8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14D681DB-7395-46C8-A277-8D5478BA8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2FF0C982-758E-46DD-88BE-0B1087F20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3AC91889-4175-4937-A495-37094F3EE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9B67AE9-E5D6-4FA2-AFB6-73EB860099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DA158CC5-EE56-492A-A095-77324472D8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2547278D-FC88-4AB6-8C3C-EEF9282F3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D0EC49A0-0827-49E5-89C4-F56299A5D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9B2514B8-CBE5-40F8-85F8-8B9D514F53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89206225-1385-42CD-A435-03C6731B51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516C97D0-ECDA-4BE7-B7B0-104FBAC6E4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79F18E51-9DC0-4458-85F4-8DB85B23C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18150D47-30EF-4F80-A28C-F206A8E15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9146AF03-B828-49EB-A7CE-81D57EA9B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7CD96A2B-A3CD-4992-97C7-7F47A2A399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D0A0D10A-D5BB-4580-91C6-15338B079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2B73C84D-0C6C-4AF8-9DAB-89DF1E4F8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DD66FFFF-5665-44A0-AA5E-7220E985AC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477FB038-24D7-43B0-955A-DCC0332B5D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A17227F-E9D3-4A51-9DF0-DFD909AB3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55E6B883-1C1C-40DF-A620-22CC48A9A1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07EC08BD-662A-486F-BA39-0A9F368A6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31A6E4DA-A497-400B-ADFB-11B80E5E0D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CDD443E5-430F-4F57-A4ED-2BCF8E0C7C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F736045A-DB37-4982-96ED-70BEEEC7C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C1805AD9-942F-480F-A92D-B71F17B653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F35A6E50-B827-447C-A1E3-243CB09BB1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8A99C9B0-BE26-498B-BF80-39E5CC621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3699857B-7AC7-4686-91B1-0F634DB5A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EAD66306-06A7-4198-B997-F9B8B8AF8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173378AC-6515-495C-A818-4A41463E4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A9203926-2967-431A-9A3A-80ADDF9A2D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C0F60567-9012-4A1A-81DF-87B661B62F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0C1BE4E4-B943-411F-A103-BCDC29AF0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8F230BF9-4B8A-4479-B197-83AA90D84C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F64D3FA3-2702-4732-A545-29A65184DD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59DE7572-DB33-4A77-B082-96E36A6196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A2B8418A-24D1-4998-949F-BAEBE54CA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596AFA95-4288-45C6-8385-D30F8C8221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061C74E7-2DA4-47FE-A604-4CAE7426A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49948CD9-6639-4D61-84AD-9888621969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50D3989-13DF-4E94-9702-7CA27CE58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DBA4DD0C-2E69-4365-8750-37BF2BD8A2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38B2F783-8850-437D-AD52-62F4EFE868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6C32D6E8-869E-4CBF-9409-124D3FAD3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28C44847-ACE1-4D0D-B2B1-5E433166E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400A772C-C03A-42DC-B0A7-F0DFC7F83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BF55ACF2-1DAF-4BAD-98D9-7B7411406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B8457AE1-96AA-479D-B76B-E62113204B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1C4F22AD-9264-4746-9908-F88858B7FA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9B25671A-8A56-49F6-802A-1CBA58FF8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A8875C06-A53D-4C2E-AAB0-2FBC5A1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6F5F71D6-3D74-4013-8BD6-7E52F6DE50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B41736BF-619F-402B-B70E-089811060A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51A1F261-EEC0-4F95-B854-1454E3CF3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F7DE06E0-C362-485D-8F89-44FDBBAFF8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54822EF5-4772-42F0-A59B-04AB882D75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12CE3F4-4BC0-495F-9973-C58EC6CD6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1274400-B083-4CEF-804B-9EBF7CCAA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9945F450-B42E-4DA2-9C76-BA1F38AF3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A853A096-C1AB-4E3C-8B35-D682A008A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75F8D171-62A5-4073-97CB-4E5901569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DC99FCCD-BBB6-40F1-B331-659509ED7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60E3381B-598B-490B-8F81-584CB9608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5B8A6BEE-872E-41B4-AAF7-121594E0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F66EF2A-00A9-46F3-9710-6ADBD3D544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A0432490-5DE8-4D81-B39C-B44CE1C47C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D48F6BC8-EABA-4287-8FCC-8BC7CD06DF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623E8D30-1C78-41D4-97C9-63646BD99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C3167F67-0621-408A-A29A-A4536450C3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9A19AC3E-362D-4172-97EF-45598CB5F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5B76F033-FB8A-48DB-8951-F527972A6E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E832F524-84B7-44E4-9494-0969759A2D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05782180-F16A-4A8B-A276-5E38F741B7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34157406-E447-440D-9BCB-CA3D365A00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36D42F35-9B1B-469C-999F-7CEB42F4C8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8A4EEFF2-05CF-4C27-B386-A0E5DCD63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ED3EEF5A-B20A-42C7-A575-5E2655BA88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A46A893E-1A0C-40BF-AB34-831A41DDC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6157AAD3-7E95-41BF-8073-F6F78BA164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4E5F5D2-D8B5-4D70-B617-B5029CA64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E04ECE8A-8657-4D32-AD7E-B1058D0F7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57990A80-1E83-4C43-B61D-4CB71B2CD7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82226514-799A-43F7-A5A3-6753D7BE8C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092572FA-6D1F-42B1-BEE7-46DC341D2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F7870CB6-417E-416A-8307-E48C0A6A25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F1EFCC94-4633-4464-8D4C-2EF4454D93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37B2F8A5-8637-4CCA-B44D-8844E6019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B0EA5452-15FD-43AB-8AC3-3C5C9BB2D5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0CFF3735-E718-4E54-A53D-B56B16207B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C6087547-39E2-4056-8173-171D1B1D7C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B5C5BAD6-F152-46DD-87A7-62F3BDB9D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3B07F977-B52E-43E1-8030-6B46F7E807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3120570F-B852-4D3C-8E2C-965B514435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019A7E82-47E0-4A90-BB03-E662E4F82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623437BB-CD62-411D-B155-CF1B830F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3DC4DD6A-A1ED-41B9-99FB-4D75C409A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E6F33FC1-BFE0-4A5D-9675-2DAFE11277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CC7BBB4D-B45F-4D85-ADB0-AE2D0E8441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BF25838A-853B-4F5F-A10F-CD54217F0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C471161E-04D5-495C-9104-22CF3ED824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DFDFEF08-9D16-47C5-B413-C7BA090E9F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254CA655-0F8E-46A3-AE85-F020BB071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A631A92A-3002-4BD3-B9AF-B0D7EF77E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FCB0D363-B41D-4BB8-8F85-D183BF85BF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097B2CE1-2117-42A1-B721-1FD442E686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300878E3-A086-4922-AD6A-2D2A94CA2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73F37BA0-1202-4528-973C-06E260C8B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98FCD65C-13F5-4B2B-B39B-7153A0F64C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AED6E0B7-C4E5-47DB-B2F4-A6130DA93F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F6A91E1B-7F17-409B-8020-6F9E259D1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37220405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269A50E4-B5CC-4FCE-8725-E40B4E14FD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993C5D-2FC3-1097-62CC-386C13CDF121}"/>
              </a:ext>
            </a:extLst>
          </p:cNvPr>
          <p:cNvSpPr>
            <a:spLocks noGrp="1"/>
          </p:cNvSpPr>
          <p:nvPr>
            <p:ph type="title"/>
          </p:nvPr>
        </p:nvSpPr>
        <p:spPr>
          <a:xfrm>
            <a:off x="7337240" y="368625"/>
            <a:ext cx="4114800" cy="1403498"/>
          </a:xfrm>
        </p:spPr>
        <p:txBody>
          <a:bodyPr anchor="b">
            <a:normAutofit/>
          </a:bodyPr>
          <a:lstStyle/>
          <a:p>
            <a:r>
              <a:rPr lang="en-GB" sz="3600">
                <a:solidFill>
                  <a:schemeClr val="bg1"/>
                </a:solidFill>
              </a:rPr>
              <a:t>Apple Introduction H </a:t>
            </a:r>
          </a:p>
        </p:txBody>
      </p:sp>
      <p:pic>
        <p:nvPicPr>
          <p:cNvPr id="6" name="Picture 5" descr="iCloud+ - Apple (UK)">
            <a:extLst>
              <a:ext uri="{FF2B5EF4-FFF2-40B4-BE49-F238E27FC236}">
                <a16:creationId xmlns:a16="http://schemas.microsoft.com/office/drawing/2014/main" id="{E5C207FC-8212-9D1C-54C4-C48FEFE6BA3C}"/>
              </a:ext>
            </a:extLst>
          </p:cNvPr>
          <p:cNvPicPr>
            <a:picLocks noChangeAspect="1"/>
          </p:cNvPicPr>
          <p:nvPr/>
        </p:nvPicPr>
        <p:blipFill>
          <a:blip r:embed="rId3"/>
          <a:stretch>
            <a:fillRect/>
          </a:stretch>
        </p:blipFill>
        <p:spPr>
          <a:xfrm>
            <a:off x="965254" y="219938"/>
            <a:ext cx="2019080" cy="2019080"/>
          </a:xfrm>
          <a:prstGeom prst="rect">
            <a:avLst/>
          </a:prstGeom>
        </p:spPr>
      </p:pic>
      <p:sp>
        <p:nvSpPr>
          <p:cNvPr id="19" name="Freeform: Shape 18">
            <a:extLst>
              <a:ext uri="{FF2B5EF4-FFF2-40B4-BE49-F238E27FC236}">
                <a16:creationId xmlns:a16="http://schemas.microsoft.com/office/drawing/2014/main" id="{42AE8636-A04B-4C96-AA50-C956D51C03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90807" y="-19877"/>
            <a:ext cx="3483100" cy="2909287"/>
          </a:xfrm>
          <a:custGeom>
            <a:avLst/>
            <a:gdLst>
              <a:gd name="connsiteX0" fmla="*/ 452171 w 3483100"/>
              <a:gd name="connsiteY0" fmla="*/ 0 h 2909287"/>
              <a:gd name="connsiteX1" fmla="*/ 3030929 w 3483100"/>
              <a:gd name="connsiteY1" fmla="*/ 0 h 2909287"/>
              <a:gd name="connsiteX2" fmla="*/ 3085415 w 3483100"/>
              <a:gd name="connsiteY2" fmla="*/ 59949 h 2909287"/>
              <a:gd name="connsiteX3" fmla="*/ 3483100 w 3483100"/>
              <a:gd name="connsiteY3" fmla="*/ 1167737 h 2909287"/>
              <a:gd name="connsiteX4" fmla="*/ 1741550 w 3483100"/>
              <a:gd name="connsiteY4" fmla="*/ 2909287 h 2909287"/>
              <a:gd name="connsiteX5" fmla="*/ 0 w 3483100"/>
              <a:gd name="connsiteY5" fmla="*/ 1167737 h 2909287"/>
              <a:gd name="connsiteX6" fmla="*/ 397685 w 3483100"/>
              <a:gd name="connsiteY6" fmla="*/ 59949 h 2909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83100" h="2909287">
                <a:moveTo>
                  <a:pt x="452171" y="0"/>
                </a:moveTo>
                <a:lnTo>
                  <a:pt x="3030929" y="0"/>
                </a:lnTo>
                <a:lnTo>
                  <a:pt x="3085415" y="59949"/>
                </a:lnTo>
                <a:cubicBezTo>
                  <a:pt x="3333857" y="360992"/>
                  <a:pt x="3483100" y="746936"/>
                  <a:pt x="3483100" y="1167737"/>
                </a:cubicBezTo>
                <a:cubicBezTo>
                  <a:pt x="3483100" y="2129569"/>
                  <a:pt x="2703382" y="2909287"/>
                  <a:pt x="1741550" y="2909287"/>
                </a:cubicBezTo>
                <a:cubicBezTo>
                  <a:pt x="779718" y="2909287"/>
                  <a:pt x="0" y="2129569"/>
                  <a:pt x="0" y="1167737"/>
                </a:cubicBezTo>
                <a:cubicBezTo>
                  <a:pt x="0" y="746936"/>
                  <a:pt x="149243" y="360992"/>
                  <a:pt x="397685" y="59949"/>
                </a:cubicBezTo>
                <a:close/>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pple TV app - Apple (UK)">
            <a:extLst>
              <a:ext uri="{FF2B5EF4-FFF2-40B4-BE49-F238E27FC236}">
                <a16:creationId xmlns:a16="http://schemas.microsoft.com/office/drawing/2014/main" id="{9C29E940-45D5-6FD5-4C61-4650102177CC}"/>
              </a:ext>
            </a:extLst>
          </p:cNvPr>
          <p:cNvPicPr>
            <a:picLocks noChangeAspect="1"/>
          </p:cNvPicPr>
          <p:nvPr/>
        </p:nvPicPr>
        <p:blipFill rotWithShape="1">
          <a:blip r:embed="rId4"/>
          <a:srcRect l="26062" t="8649" r="25779" b="8108"/>
          <a:stretch/>
        </p:blipFill>
        <p:spPr>
          <a:xfrm>
            <a:off x="4596884" y="572107"/>
            <a:ext cx="1723672" cy="1564172"/>
          </a:xfrm>
          <a:prstGeom prst="rect">
            <a:avLst/>
          </a:prstGeom>
        </p:spPr>
      </p:pic>
      <p:sp>
        <p:nvSpPr>
          <p:cNvPr id="21" name="Oval 20">
            <a:extLst>
              <a:ext uri="{FF2B5EF4-FFF2-40B4-BE49-F238E27FC236}">
                <a16:creationId xmlns:a16="http://schemas.microsoft.com/office/drawing/2014/main" id="{A408E1F6-B9B6-4459-AFC2-F77F3EA609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04603" y="72657"/>
            <a:ext cx="2523489" cy="2523489"/>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588AB9E2-7D37-4889-BA65-F40073B8B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5778" y="2356070"/>
            <a:ext cx="419129" cy="419129"/>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0F47C222-B2CD-48DF-921A-F1E49A7C8A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15778" y="2356070"/>
            <a:ext cx="419129" cy="419129"/>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pic>
        <p:nvPicPr>
          <p:cNvPr id="5" name="Picture 4" descr="Download iTunes for Windows – Apple Support (UK)">
            <a:extLst>
              <a:ext uri="{FF2B5EF4-FFF2-40B4-BE49-F238E27FC236}">
                <a16:creationId xmlns:a16="http://schemas.microsoft.com/office/drawing/2014/main" id="{3E57D0D0-393B-162C-B661-2751BF7D41EB}"/>
              </a:ext>
            </a:extLst>
          </p:cNvPr>
          <p:cNvPicPr>
            <a:picLocks noChangeAspect="1"/>
          </p:cNvPicPr>
          <p:nvPr/>
        </p:nvPicPr>
        <p:blipFill>
          <a:blip r:embed="rId5"/>
          <a:stretch>
            <a:fillRect/>
          </a:stretch>
        </p:blipFill>
        <p:spPr>
          <a:xfrm>
            <a:off x="377110" y="4028772"/>
            <a:ext cx="2117387" cy="2117387"/>
          </a:xfrm>
          <a:prstGeom prst="rect">
            <a:avLst/>
          </a:prstGeom>
        </p:spPr>
      </p:pic>
      <p:pic>
        <p:nvPicPr>
          <p:cNvPr id="7" name="Picture 6" descr="Buy Apple Watch Series 9 GPS, 41mm Pink Aluminium Case with Light Pink  Sport Band - S/M">
            <a:extLst>
              <a:ext uri="{FF2B5EF4-FFF2-40B4-BE49-F238E27FC236}">
                <a16:creationId xmlns:a16="http://schemas.microsoft.com/office/drawing/2014/main" id="{1D53CE28-BA8F-B4AD-C90A-E70432A51CAA}"/>
              </a:ext>
            </a:extLst>
          </p:cNvPr>
          <p:cNvPicPr>
            <a:picLocks noChangeAspect="1"/>
          </p:cNvPicPr>
          <p:nvPr/>
        </p:nvPicPr>
        <p:blipFill rotWithShape="1">
          <a:blip r:embed="rId6"/>
          <a:srcRect l="18555" t="-541" r="16289" b="-2518"/>
          <a:stretch/>
        </p:blipFill>
        <p:spPr>
          <a:xfrm>
            <a:off x="4093931" y="3697171"/>
            <a:ext cx="2282939" cy="1895767"/>
          </a:xfrm>
          <a:prstGeom prst="rect">
            <a:avLst/>
          </a:prstGeom>
        </p:spPr>
      </p:pic>
      <p:sp>
        <p:nvSpPr>
          <p:cNvPr id="3" name="Content Placeholder 2">
            <a:extLst>
              <a:ext uri="{FF2B5EF4-FFF2-40B4-BE49-F238E27FC236}">
                <a16:creationId xmlns:a16="http://schemas.microsoft.com/office/drawing/2014/main" id="{97A4EBF6-7083-BB6E-B70E-0D94CB25ED4B}"/>
              </a:ext>
            </a:extLst>
          </p:cNvPr>
          <p:cNvSpPr>
            <a:spLocks noGrp="1"/>
          </p:cNvSpPr>
          <p:nvPr>
            <p:ph idx="1"/>
          </p:nvPr>
        </p:nvSpPr>
        <p:spPr>
          <a:xfrm>
            <a:off x="7337240" y="1958550"/>
            <a:ext cx="4114800" cy="4256886"/>
          </a:xfrm>
        </p:spPr>
        <p:txBody>
          <a:bodyPr vert="horz" lIns="91440" tIns="45720" rIns="91440" bIns="45720" rtlCol="0" anchor="t">
            <a:normAutofit/>
          </a:bodyPr>
          <a:lstStyle/>
          <a:p>
            <a:endParaRPr lang="en-US">
              <a:solidFill>
                <a:schemeClr val="bg1"/>
              </a:solidFill>
            </a:endParaRPr>
          </a:p>
          <a:p>
            <a:endParaRPr lang="en-GB">
              <a:solidFill>
                <a:schemeClr val="bg1"/>
              </a:solidFill>
            </a:endParaRPr>
          </a:p>
          <a:p>
            <a:endParaRPr lang="en-GB">
              <a:solidFill>
                <a:schemeClr val="bg1"/>
              </a:solidFill>
            </a:endParaRPr>
          </a:p>
        </p:txBody>
      </p:sp>
      <p:sp>
        <p:nvSpPr>
          <p:cNvPr id="27" name="Freeform: Shape 26">
            <a:extLst>
              <a:ext uri="{FF2B5EF4-FFF2-40B4-BE49-F238E27FC236}">
                <a16:creationId xmlns:a16="http://schemas.microsoft.com/office/drawing/2014/main" id="{0F17DC65-D057-4CEA-8B52-BF72D5D90A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252" y="3147297"/>
            <a:ext cx="3212182" cy="3665314"/>
          </a:xfrm>
          <a:custGeom>
            <a:avLst/>
            <a:gdLst>
              <a:gd name="connsiteX0" fmla="*/ 1379525 w 3212182"/>
              <a:gd name="connsiteY0" fmla="*/ 0 h 3665314"/>
              <a:gd name="connsiteX1" fmla="*/ 3212182 w 3212182"/>
              <a:gd name="connsiteY1" fmla="*/ 1832657 h 3665314"/>
              <a:gd name="connsiteX2" fmla="*/ 1379525 w 3212182"/>
              <a:gd name="connsiteY2" fmla="*/ 3665314 h 3665314"/>
              <a:gd name="connsiteX3" fmla="*/ 83641 w 3212182"/>
              <a:gd name="connsiteY3" fmla="*/ 3128542 h 3665314"/>
              <a:gd name="connsiteX4" fmla="*/ 0 w 3212182"/>
              <a:gd name="connsiteY4" fmla="*/ 3036514 h 3665314"/>
              <a:gd name="connsiteX5" fmla="*/ 0 w 3212182"/>
              <a:gd name="connsiteY5" fmla="*/ 628801 h 3665314"/>
              <a:gd name="connsiteX6" fmla="*/ 83641 w 3212182"/>
              <a:gd name="connsiteY6" fmla="*/ 536773 h 3665314"/>
              <a:gd name="connsiteX7" fmla="*/ 1379525 w 3212182"/>
              <a:gd name="connsiteY7" fmla="*/ 0 h 3665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2182" h="3665314">
                <a:moveTo>
                  <a:pt x="1379525" y="0"/>
                </a:moveTo>
                <a:cubicBezTo>
                  <a:pt x="2391674" y="0"/>
                  <a:pt x="3212182" y="820508"/>
                  <a:pt x="3212182" y="1832657"/>
                </a:cubicBezTo>
                <a:cubicBezTo>
                  <a:pt x="3212182" y="2844806"/>
                  <a:pt x="2391674" y="3665314"/>
                  <a:pt x="1379525" y="3665314"/>
                </a:cubicBezTo>
                <a:cubicBezTo>
                  <a:pt x="873451" y="3665314"/>
                  <a:pt x="415286" y="3460187"/>
                  <a:pt x="83641" y="3128542"/>
                </a:cubicBezTo>
                <a:lnTo>
                  <a:pt x="0" y="3036514"/>
                </a:lnTo>
                <a:lnTo>
                  <a:pt x="0" y="628801"/>
                </a:lnTo>
                <a:lnTo>
                  <a:pt x="83641" y="536773"/>
                </a:lnTo>
                <a:cubicBezTo>
                  <a:pt x="415286" y="205127"/>
                  <a:pt x="873451" y="0"/>
                  <a:pt x="1379525" y="0"/>
                </a:cubicBezTo>
                <a:close/>
              </a:path>
            </a:pathLst>
          </a:cu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9" name="Oval 28">
            <a:extLst>
              <a:ext uri="{FF2B5EF4-FFF2-40B4-BE49-F238E27FC236}">
                <a16:creationId xmlns:a16="http://schemas.microsoft.com/office/drawing/2014/main" id="{35249834-544E-477E-84FD-888B8DB74B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94563" y="3004216"/>
            <a:ext cx="3281677" cy="3281677"/>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40075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7AE9375-4664-4DB2-922D-2782A6E439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171FC964-5A46-30B3-B32B-F244C8702D34}"/>
              </a:ext>
            </a:extLst>
          </p:cNvPr>
          <p:cNvSpPr>
            <a:spLocks noGrp="1"/>
          </p:cNvSpPr>
          <p:nvPr>
            <p:ph type="title"/>
          </p:nvPr>
        </p:nvSpPr>
        <p:spPr>
          <a:xfrm>
            <a:off x="126206" y="643180"/>
            <a:ext cx="4508946" cy="1325563"/>
          </a:xfrm>
        </p:spPr>
        <p:txBody>
          <a:bodyPr anchor="b">
            <a:normAutofit/>
          </a:bodyPr>
          <a:lstStyle/>
          <a:p>
            <a:pPr algn="r"/>
            <a:r>
              <a:rPr lang="en-GB" dirty="0">
                <a:solidFill>
                  <a:schemeClr val="bg1"/>
                </a:solidFill>
              </a:rPr>
              <a:t>Role of innovation- M </a:t>
            </a:r>
          </a:p>
        </p:txBody>
      </p:sp>
      <p:cxnSp>
        <p:nvCxnSpPr>
          <p:cNvPr id="10" name="Straight Connector 9">
            <a:extLst>
              <a:ext uri="{FF2B5EF4-FFF2-40B4-BE49-F238E27FC236}">
                <a16:creationId xmlns:a16="http://schemas.microsoft.com/office/drawing/2014/main" id="{EE504C98-6397-41C1-A8D8-2D9C4ED307E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26210" y="2026340"/>
            <a:ext cx="5220936"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9DD005C1-8C51-42D6-9BEE-B9B8384974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6206" y="115193"/>
            <a:ext cx="11939588" cy="6627614"/>
          </a:xfrm>
          <a:prstGeom prst="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Refurbished Original Apple iPhone 2G 1st Generation 8GB 2007 iOS 3.1.3 –  Elite Obsolete Electronics">
            <a:extLst>
              <a:ext uri="{FF2B5EF4-FFF2-40B4-BE49-F238E27FC236}">
                <a16:creationId xmlns:a16="http://schemas.microsoft.com/office/drawing/2014/main" id="{8A475C94-7DFF-D93A-4115-0A58D7D4B45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5649" y="2141534"/>
            <a:ext cx="2858568" cy="326003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pple iPhone 7 Rose Gold 32GB">
            <a:extLst>
              <a:ext uri="{FF2B5EF4-FFF2-40B4-BE49-F238E27FC236}">
                <a16:creationId xmlns:a16="http://schemas.microsoft.com/office/drawing/2014/main" id="{207F3F1A-932E-D8AF-A7BD-A646D90CA90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73259" y="2201120"/>
            <a:ext cx="3123786" cy="3123786"/>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8C70F897-F8DF-FF35-6241-86E79A982286}"/>
              </a:ext>
            </a:extLst>
          </p:cNvPr>
          <p:cNvPicPr>
            <a:picLocks noChangeAspect="1"/>
          </p:cNvPicPr>
          <p:nvPr/>
        </p:nvPicPr>
        <p:blipFill>
          <a:blip r:embed="rId5"/>
          <a:stretch>
            <a:fillRect/>
          </a:stretch>
        </p:blipFill>
        <p:spPr>
          <a:xfrm>
            <a:off x="6196641" y="1711208"/>
            <a:ext cx="2542816" cy="4241501"/>
          </a:xfrm>
          <a:prstGeom prst="rect">
            <a:avLst/>
          </a:prstGeom>
        </p:spPr>
      </p:pic>
      <p:pic>
        <p:nvPicPr>
          <p:cNvPr id="1036" name="Picture 12" descr="Buy iPhone 15 Pro 128GB Natural Titanium - Apple (UK)">
            <a:extLst>
              <a:ext uri="{FF2B5EF4-FFF2-40B4-BE49-F238E27FC236}">
                <a16:creationId xmlns:a16="http://schemas.microsoft.com/office/drawing/2014/main" id="{4D35B1ED-C677-F9CA-DF3B-22494C34EB03}"/>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5380829" y="772030"/>
            <a:ext cx="9834112" cy="557841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4D0676C8-0BE5-D4A4-DCE5-EEC4B1FD09D2}"/>
              </a:ext>
            </a:extLst>
          </p:cNvPr>
          <p:cNvSpPr txBox="1"/>
          <p:nvPr/>
        </p:nvSpPr>
        <p:spPr>
          <a:xfrm>
            <a:off x="435428" y="5704113"/>
            <a:ext cx="25908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err="1">
                <a:solidFill>
                  <a:schemeClr val="bg1"/>
                </a:solidFill>
              </a:rPr>
              <a:t>IPhone</a:t>
            </a:r>
            <a:r>
              <a:rPr lang="en-US" dirty="0">
                <a:solidFill>
                  <a:schemeClr val="bg1"/>
                </a:solidFill>
              </a:rPr>
              <a:t> 1st Generation (2007)</a:t>
            </a:r>
          </a:p>
        </p:txBody>
      </p:sp>
      <p:sp>
        <p:nvSpPr>
          <p:cNvPr id="4" name="TextBox 3">
            <a:extLst>
              <a:ext uri="{FF2B5EF4-FFF2-40B4-BE49-F238E27FC236}">
                <a16:creationId xmlns:a16="http://schemas.microsoft.com/office/drawing/2014/main" id="{8E2D8FBE-046F-517B-6E37-66A30F4C6D87}"/>
              </a:ext>
            </a:extLst>
          </p:cNvPr>
          <p:cNvSpPr txBox="1"/>
          <p:nvPr/>
        </p:nvSpPr>
        <p:spPr>
          <a:xfrm>
            <a:off x="3243942" y="5573486"/>
            <a:ext cx="306977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err="1">
                <a:solidFill>
                  <a:schemeClr val="bg1"/>
                </a:solidFill>
              </a:rPr>
              <a:t>IPhone</a:t>
            </a:r>
            <a:r>
              <a:rPr lang="en-US" dirty="0">
                <a:solidFill>
                  <a:schemeClr val="bg1"/>
                </a:solidFill>
              </a:rPr>
              <a:t> 7 (6th Generation) (2016)</a:t>
            </a:r>
          </a:p>
        </p:txBody>
      </p:sp>
      <p:sp>
        <p:nvSpPr>
          <p:cNvPr id="6" name="TextBox 5">
            <a:extLst>
              <a:ext uri="{FF2B5EF4-FFF2-40B4-BE49-F238E27FC236}">
                <a16:creationId xmlns:a16="http://schemas.microsoft.com/office/drawing/2014/main" id="{1F88FA52-AD5B-CFCA-3421-6FB0EDBF6F98}"/>
              </a:ext>
            </a:extLst>
          </p:cNvPr>
          <p:cNvSpPr txBox="1"/>
          <p:nvPr/>
        </p:nvSpPr>
        <p:spPr>
          <a:xfrm>
            <a:off x="6090248" y="5631817"/>
            <a:ext cx="3069771"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err="1">
                <a:solidFill>
                  <a:srgbClr val="FFFFFF"/>
                </a:solidFill>
              </a:rPr>
              <a:t>IPhone</a:t>
            </a:r>
            <a:r>
              <a:rPr lang="en-US" dirty="0">
                <a:solidFill>
                  <a:srgbClr val="FFFFFF"/>
                </a:solidFill>
              </a:rPr>
              <a:t> X (10th generation)  (2017)</a:t>
            </a:r>
            <a:endParaRPr lang="en-US" dirty="0"/>
          </a:p>
        </p:txBody>
      </p:sp>
      <p:sp>
        <p:nvSpPr>
          <p:cNvPr id="7" name="TextBox 6">
            <a:extLst>
              <a:ext uri="{FF2B5EF4-FFF2-40B4-BE49-F238E27FC236}">
                <a16:creationId xmlns:a16="http://schemas.microsoft.com/office/drawing/2014/main" id="{92489C6A-72C3-FE22-1EE1-ECC3F98A0E3E}"/>
              </a:ext>
            </a:extLst>
          </p:cNvPr>
          <p:cNvSpPr txBox="1"/>
          <p:nvPr/>
        </p:nvSpPr>
        <p:spPr>
          <a:xfrm>
            <a:off x="9165771" y="5508171"/>
            <a:ext cx="2264228"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dirty="0" err="1">
                <a:solidFill>
                  <a:schemeClr val="bg1"/>
                </a:solidFill>
              </a:rPr>
              <a:t>IPhone</a:t>
            </a:r>
            <a:r>
              <a:rPr lang="en-US" dirty="0">
                <a:solidFill>
                  <a:schemeClr val="bg1"/>
                </a:solidFill>
              </a:rPr>
              <a:t> 14 Pro Max (14th generation) (2023)</a:t>
            </a:r>
          </a:p>
        </p:txBody>
      </p:sp>
    </p:spTree>
    <p:extLst>
      <p:ext uri="{BB962C8B-B14F-4D97-AF65-F5344CB8AC3E}">
        <p14:creationId xmlns:p14="http://schemas.microsoft.com/office/powerpoint/2010/main" val="4244810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6174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dirty="0"/>
          </a:p>
        </p:txBody>
      </p:sp>
      <p:sp>
        <p:nvSpPr>
          <p:cNvPr id="2" name="Title 1">
            <a:extLst>
              <a:ext uri="{FF2B5EF4-FFF2-40B4-BE49-F238E27FC236}">
                <a16:creationId xmlns:a16="http://schemas.microsoft.com/office/drawing/2014/main" id="{834C75B9-090B-9FA8-B536-D1FBC9E7B231}"/>
              </a:ext>
            </a:extLst>
          </p:cNvPr>
          <p:cNvSpPr>
            <a:spLocks noGrp="1"/>
          </p:cNvSpPr>
          <p:nvPr>
            <p:ph type="title"/>
          </p:nvPr>
        </p:nvSpPr>
        <p:spPr>
          <a:xfrm>
            <a:off x="633736" y="507238"/>
            <a:ext cx="3624471" cy="3845891"/>
          </a:xfrm>
        </p:spPr>
        <p:txBody>
          <a:bodyPr vert="horz" lIns="91440" tIns="45720" rIns="91440" bIns="45720" rtlCol="0" anchor="b">
            <a:normAutofit/>
          </a:bodyPr>
          <a:lstStyle/>
          <a:p>
            <a:r>
              <a:rPr lang="en-US" sz="5400" kern="1200">
                <a:solidFill>
                  <a:schemeClr val="bg1"/>
                </a:solidFill>
                <a:latin typeface="+mj-lt"/>
                <a:ea typeface="+mj-ea"/>
                <a:cs typeface="+mj-cs"/>
              </a:rPr>
              <a:t>Different ways of innovating Y</a:t>
            </a:r>
          </a:p>
        </p:txBody>
      </p:sp>
      <p:pic>
        <p:nvPicPr>
          <p:cNvPr id="6" name="Picture 4" descr="A grey apple logo with a bite taken out of it&#10;&#10;Description automatically generated">
            <a:extLst>
              <a:ext uri="{FF2B5EF4-FFF2-40B4-BE49-F238E27FC236}">
                <a16:creationId xmlns:a16="http://schemas.microsoft.com/office/drawing/2014/main" id="{38B1BF99-BEDB-A8CD-33FB-C65D9A6798D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16820" y="952100"/>
            <a:ext cx="4039942" cy="4795184"/>
          </a:xfrm>
          <a:prstGeom prst="rect">
            <a:avLst/>
          </a:prstGeom>
          <a:noFill/>
          <a:extLst>
            <a:ext uri="{909E8E84-426E-40DD-AFC4-6F175D3DCCD1}">
              <a14:hiddenFill xmlns:a14="http://schemas.microsoft.com/office/drawing/2010/main">
                <a:solidFill>
                  <a:srgbClr val="FFFFFF"/>
                </a:solidFill>
              </a14:hiddenFill>
            </a:ext>
          </a:extLst>
        </p:spPr>
      </p:pic>
      <p:sp>
        <p:nvSpPr>
          <p:cNvPr id="20" name="Graphic 212">
            <a:extLst>
              <a:ext uri="{FF2B5EF4-FFF2-40B4-BE49-F238E27FC236}">
                <a16:creationId xmlns:a16="http://schemas.microsoft.com/office/drawing/2014/main" id="{7FC918AD-C067-46DF-8F98-83352CB946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10600" y="481489"/>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 name="Graphic 212">
            <a:extLst>
              <a:ext uri="{FF2B5EF4-FFF2-40B4-BE49-F238E27FC236}">
                <a16:creationId xmlns:a16="http://schemas.microsoft.com/office/drawing/2014/main" id="{3C1473DD-4042-44F9-A962-71F52BAE32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10600" y="481489"/>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4" name="Group 23">
            <a:extLst>
              <a:ext uri="{FF2B5EF4-FFF2-40B4-BE49-F238E27FC236}">
                <a16:creationId xmlns:a16="http://schemas.microsoft.com/office/drawing/2014/main" id="{EC86BE98-673F-469D-B15E-8B6305CE3A5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62945" y="1898890"/>
            <a:ext cx="1598829" cy="531293"/>
            <a:chOff x="6491531" y="1420258"/>
            <a:chExt cx="1598829" cy="531293"/>
          </a:xfrm>
          <a:solidFill>
            <a:schemeClr val="bg1"/>
          </a:solidFill>
        </p:grpSpPr>
        <p:grpSp>
          <p:nvGrpSpPr>
            <p:cNvPr id="25" name="Graphic 190">
              <a:extLst>
                <a:ext uri="{FF2B5EF4-FFF2-40B4-BE49-F238E27FC236}">
                  <a16:creationId xmlns:a16="http://schemas.microsoft.com/office/drawing/2014/main" id="{D60FC4AA-5A68-4DF2-BD89-67DB1098696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29" name="Freeform: Shape 28">
                <a:extLst>
                  <a:ext uri="{FF2B5EF4-FFF2-40B4-BE49-F238E27FC236}">
                    <a16:creationId xmlns:a16="http://schemas.microsoft.com/office/drawing/2014/main" id="{ACC71B55-3529-463E-B5AB-1011B95EF0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C7C124C6-B221-427F-ACA6-DFAC5A1608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26" name="Graphic 190">
              <a:extLst>
                <a:ext uri="{FF2B5EF4-FFF2-40B4-BE49-F238E27FC236}">
                  <a16:creationId xmlns:a16="http://schemas.microsoft.com/office/drawing/2014/main" id="{93B7F476-C9DD-4DD5-94E6-FD75C541264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491531" y="1420258"/>
              <a:ext cx="1598829" cy="531293"/>
              <a:chOff x="2504802" y="1755501"/>
              <a:chExt cx="1598829" cy="531293"/>
            </a:xfrm>
            <a:grpFill/>
          </p:grpSpPr>
          <p:sp>
            <p:nvSpPr>
              <p:cNvPr id="27" name="Freeform: Shape 26">
                <a:extLst>
                  <a:ext uri="{FF2B5EF4-FFF2-40B4-BE49-F238E27FC236}">
                    <a16:creationId xmlns:a16="http://schemas.microsoft.com/office/drawing/2014/main" id="{CF04B155-0292-44AA-B2FB-2CD2612FAC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76E3AECF-0782-4578-957B-CDD69EDF6A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grpSp>
        <p:nvGrpSpPr>
          <p:cNvPr id="32" name="Group 31">
            <a:extLst>
              <a:ext uri="{FF2B5EF4-FFF2-40B4-BE49-F238E27FC236}">
                <a16:creationId xmlns:a16="http://schemas.microsoft.com/office/drawing/2014/main" id="{F70AAE9F-D40D-4A06-A542-AB26D8AB98F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816676" y="4575280"/>
            <a:ext cx="1781105" cy="1781136"/>
            <a:chOff x="10154385" y="4452524"/>
            <a:chExt cx="1443404" cy="1443428"/>
          </a:xfrm>
          <a:solidFill>
            <a:schemeClr val="bg1"/>
          </a:solidFill>
        </p:grpSpPr>
        <p:grpSp>
          <p:nvGrpSpPr>
            <p:cNvPr id="33" name="Graphic 4">
              <a:extLst>
                <a:ext uri="{FF2B5EF4-FFF2-40B4-BE49-F238E27FC236}">
                  <a16:creationId xmlns:a16="http://schemas.microsoft.com/office/drawing/2014/main" id="{E2BD3D1E-8A78-4CA8-A862-614FD75BD94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204" name="Freeform: Shape 203">
                <a:extLst>
                  <a:ext uri="{FF2B5EF4-FFF2-40B4-BE49-F238E27FC236}">
                    <a16:creationId xmlns:a16="http://schemas.microsoft.com/office/drawing/2014/main" id="{27EF3C4D-D9EE-433E-A50B-6D1B1A4E1B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FC4F4B86-B0F5-45AB-974A-ED0CF80380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1ABCCAB6-2C8F-45DC-A8D3-12AE864BCF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B77B7A98-FF5E-4AE2-AA18-F9CD647D24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1BEEA99B-FA00-47DF-A8C6-42E565ACBA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9A3073AA-0C95-49D3-ABEB-360AC0DA78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ADDC6101-D1BA-45AD-975E-6D22FBBC8A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7F7FF84E-A790-449D-A30F-A2B32897BB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BFAC3AB9-2115-4ABC-8F2B-669140D4BA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12209916-8238-47D3-8470-C3B6748DE3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342C4170-32C9-45C4-9A3E-3B9DFBDAB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52EA0E9-92FF-4BC7-B847-6782E38D96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CC5C774B-5471-455E-9173-6114DFF3E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F8A27BFB-E943-4C45-BFA2-B1FB44802D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E10E74B4-0649-4165-A42B-5188136CB2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285DD857-084E-445B-9D21-3DDF484AE3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858EAED4-7030-4F02-8735-86B2D41F00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FD206B85-4DBA-4A1C-BE5E-9AC09D3E85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A9828E4E-D18A-4EB3-AA0E-6A694BAA6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242BFF0C-9960-4037-8875-982CC6AB3B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FDC46289-4813-4C66-B74D-DA89EB5C7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DD12BBDD-E5E4-4866-BA7D-575AA15AFA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CC7933B6-91C1-49F7-A1D2-E4C9264C71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80F77AE0-80D0-441D-8610-15A87072DB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369F67A5-04FD-4DC3-B5FE-E293F1D8FF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7D2FE5A5-00D9-4B46-B9C0-DF029A2137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77863FE7-D2C9-4943-8569-6BF49B87CC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A0020B1F-76BE-46B2-8D5F-A8BD90E97B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ABB9081A-5442-44FE-B224-BDBCB08C9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F93E179E-A593-4559-96EE-A0B232C5E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34DF0844-A707-4E91-9663-D229B49F5B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C2450B49-EEBA-44E1-A402-CDDFAA21BC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588BB7B-0B7E-44B5-BFD9-EA98377B0B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69A29819-A120-4DE3-9885-6C9ABDEBF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5A47B4D1-A1E7-440C-9756-62F1319981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6E37264B-D746-4A84-A8D8-C8BB60C5F4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4A6A55C8-81FC-4BC1-8D9D-989098291E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25BEED62-890A-4F76-8976-0806912852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CEDB6363-D238-497C-9F62-70C3794378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E8AE52A3-EEF4-4363-8348-F0193090BD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42E43346-6294-4571-8009-00559220AA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4C9FF21F-0A57-48BD-AFA2-812BDA4AE1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92CE44D1-4355-4EA0-85D9-46B2BD634E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E05932D9-8C08-487C-BE8D-CE8D90DBE2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1956F062-CFDF-41C0-BF81-910A59392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6EE30713-2557-4E2C-B23E-A4335296BD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713ADC1F-8ACA-4FC6-923D-A7D07F151E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9516A6B3-73B6-4736-BAD3-1BA9B19BBD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6C9B3A2-34F8-463A-8F26-2DB41BC486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D2681A1B-C5B4-4180-B839-F42F15609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09B73E73-CAF5-466C-B476-F442DA3F69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47DE2FFA-2AEC-4E3C-9BB5-0B4FA9B13C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707A7E41-23E9-4C4C-8C40-86AC4A286A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E0EEF3BF-23B8-4558-9496-3FBC0D450F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F23B0DE3-79D7-4B51-AA85-1D78E1D125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66A6C48D-B42A-4213-967E-3F0F31F368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460D8262-916E-4A41-9DA7-0416B07C170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BDA74C8E-A290-4214-9CDC-7C81E2D300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06F0FC8C-B053-49A4-85D1-D02E6ACC09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EF6E20D1-B75B-4109-9863-CDF7D7B9C4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CD825563-95D0-4AF8-B76F-C3D9E5B85ED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E4808768-DD68-41FD-B6C9-92A21F8568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5443C4E4-B94D-4A0F-91E2-EAEEE4333B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A7BE49C3-DF3E-40D7-AA79-31FF796D8E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296FD384-B102-4DC5-B7F8-C9CFCAFEF2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761B0F50-29B0-4715-89EA-3D67D66E99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02EE7645-22B2-4AE6-BE83-268CF9FA94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0FCB045A-2D48-4F00-9BBE-AE4801A71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64C1897B-BBF3-4B8D-9EFD-B58FB97AD6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8F33C9FF-51FD-4E01-A7D6-DA07904BC0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1038A907-28E4-4AC5-A3DF-03B30DDB2D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E3BE620C-6DA4-4783-88DF-F2554F8E70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215C33E5-3C0F-413D-955F-910161E8B1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D326348F-BB03-4656-B017-00439FE3E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20055F29-A753-4AFE-AF14-DFDE3DE48E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657EA5FB-E669-4025-9D5B-6DF78AE480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CBD49CA9-1E94-44AC-B174-9A93372738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558FC163-7C80-4AC8-87B6-AD07A9631F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FB938ED2-0548-468C-AB68-669B0C1572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4B558214-CC40-4472-A55E-779E4D2ADB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9FA37504-C92A-4150-9A6B-9B980E25CC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F932921F-34B0-4977-B152-3334098832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CAA972F9-99BB-44A2-8161-84EC4C4E1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B070033F-E82A-4F69-8BE0-33B88CB6C4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5B8CB3D3-5CC3-46BA-B938-EFE5283D5C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C4515117-6988-4803-B47E-D964DC19FE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0FFD108F-3434-4F6A-B5DF-B216E81021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A74122B8-F9B6-4E3A-81B2-48070B698F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8CCA48B6-1BF9-443C-B83F-BA73DC92E7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BF6BF308-DD11-454B-9506-CB8767656D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FD69DFD3-74B3-4FFE-A6B0-2785452F6F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70235D33-B714-484D-A828-A1C2B9DA2D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1B39A86E-3D93-4519-8339-AF2E16F48A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A473D478-5749-4AB9-84D3-B6FD2F7E3E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CD8CFC12-D4F6-4413-A980-9555DB05F9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D22FB6AD-7251-460C-8F68-EC9A30FE14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196CEA23-5605-4C36-BCE1-43F7BC7E62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F1F2BD5B-1A74-4E54-8D22-8B01306D28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2CB5096C-92D4-4D92-BE5E-DC9F8CE87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4E952EA9-6EEB-4188-8280-B5941B54B2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CAF3A5A9-96B1-4099-A611-0343087806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4690DDC6-840C-4039-A44E-2C9D11454E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00445CEA-D59C-477B-84A8-7163839581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1D84F960-F314-41FE-8E0C-9B8DE8B5C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F23074B2-0A5D-42D1-914E-A60316556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6ACE5B8D-E475-4895-896B-97717639DC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D63AD73B-CAD9-48E0-89E1-1F531A9F72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8F67E191-9D6E-46DA-982D-34D686BF6C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A3B9058F-A876-4D14-994D-2999554CF7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930DC04D-63F7-4A8B-8BA0-EBB37FBCE1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DCAA7B2F-CAA7-487C-B9C3-550DCBD49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A51E6295-56F4-4B47-9703-8B5C833054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FC66FAB9-F717-484C-9F47-ABFBC94A72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DA704F57-9070-4439-B6BB-136279857C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66BD4C2A-A544-4628-B9B4-BC803609CB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CE9A844C-1080-4183-A980-8E2982155B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92348B29-40E9-4CE2-A23C-9360144735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9BB11EDA-F6E1-45BA-B49F-7ABDD656E9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F441DFD2-327A-4071-9249-BCAEF800DA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304F0367-9F6D-4C5F-9818-3CC35C87A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C967B7DB-7330-4692-AA81-CAFC51606A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57F65263-2AFD-44AD-AD61-23EC3085CD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BD4C27B8-A29B-4575-9EC4-A1B7DC079A9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69107FDD-0652-42DE-97A0-264223E6D9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13688F79-032F-4291-869C-3C26B5E9F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661A607F-AD34-4B38-87EF-D0AFBDDF3A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5694E08C-39BB-4792-B645-37D3E63B7D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0167048B-FB7B-4B7A-B679-D7974FF515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4926B316-063E-4D72-AC12-F0953B3204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772A1FC-2C0F-47A6-83D6-9A4A7973D1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4DF32C85-4E56-4356-AE0F-2C8D278F01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80ACC557-85EF-41DC-B9EC-B0C63F452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13640E5B-764E-4718-975F-3E620288A8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16A2EF26-7944-4D17-96AE-ABC43243A35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5A1A1B38-0AEF-44DE-B6A5-0B60A59FC4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B94D0D12-8DCC-41BF-9225-D72CF3DF56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B9E43D6F-7890-4F99-B7CE-C30DBDEA2D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82E7692B-A0A5-4B63-9E78-B255FCBAD1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D947BA6F-304B-47B9-913C-6EF6D22B1B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73AA783A-6086-4C47-8151-6085EADB0F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CCB3DC39-E9B5-49ED-B30E-2FB5651CE6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F1AB56F4-B1CC-4680-ACEF-B87EAA7DDD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433FE7BD-2D20-45C5-A447-5F0E933734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59D9EB2A-0CB8-463E-8313-3470C29C4B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6AE0C53E-D056-4795-A700-7EBC6C9AE3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A93FCCD7-1DE2-4D8D-9071-88B245ED5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8A140C86-8820-4678-B15E-7AECBF59A8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0BC8E0EB-69E1-484B-AE06-E57C908595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FBC0FD0C-82A7-44BF-A997-0A9CA418AF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A7390762-8393-4F33-80E6-21BA7513344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81B7B85A-833F-464A-939B-149F84E40E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F485BF70-0F08-4E17-AFD1-6C5C7B258B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13C387DD-897C-4282-BEED-6E0BE3286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1C79F195-D52B-4E48-A9FF-F074256119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F445D0FA-966F-400A-AC8D-8CAAF02E6A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376ECD94-6896-441C-AA44-A4F57F0219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FC92C350-CAD6-4C2E-A65E-E94F58C372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E71598A5-7F8D-4836-B6FC-F1D1582785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BDCB0F85-A6C5-4E65-8F0A-52671EB3D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87FFBD54-2EF4-448F-96C7-157A3C6AD36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CAEA2FD7-C9B8-45B4-BEFC-977053FBB2F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FF912821-388F-422F-B692-31B5E6DE7E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F263D211-562D-46EA-AE01-7B1EDBF713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800610A8-10E1-40B1-ABDE-A9D3EEADD1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764A3047-3F92-4E69-A680-416CC114B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7F1FA955-903A-430D-A1DA-7E6E303A1B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6BC0288C-46CF-46BB-BF88-CFA8B1D85F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2867B317-CCCD-4EC7-8406-314DB7830C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3CEEC945-6738-47C2-88E6-DB29BE3EBE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34" name="Graphic 4">
              <a:extLst>
                <a:ext uri="{FF2B5EF4-FFF2-40B4-BE49-F238E27FC236}">
                  <a16:creationId xmlns:a16="http://schemas.microsoft.com/office/drawing/2014/main" id="{620CB8D1-CE41-4A5C-8FD5-DACED65531EE}"/>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10154385" y="4452524"/>
              <a:ext cx="1443404" cy="1443428"/>
              <a:chOff x="5734037" y="3067039"/>
              <a:chExt cx="724483" cy="724489"/>
            </a:xfrm>
            <a:grpFill/>
          </p:grpSpPr>
          <p:sp>
            <p:nvSpPr>
              <p:cNvPr id="35" name="Freeform: Shape 34">
                <a:extLst>
                  <a:ext uri="{FF2B5EF4-FFF2-40B4-BE49-F238E27FC236}">
                    <a16:creationId xmlns:a16="http://schemas.microsoft.com/office/drawing/2014/main" id="{EA5E2DDF-06EC-428F-9085-5AE5B2F33E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6579F314-5DE2-47CC-A508-6E15B3B879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C969A4AD-8589-4A96-8118-DE73000C47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20A98F31-9A68-46C2-A001-8011DF7C49A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9B442335-3E37-40C9-9E08-8D7931CC99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846DFE3-FEC9-4DBF-9290-F60816F8A2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9BD31C12-2164-410B-9A3A-6C1BEEA5BDF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DF87D878-021F-4966-9031-5203868AA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A1927FB0-8581-4B00-B542-1426415D58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F11076EE-3A40-4B54-B1F7-555E6831B6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4315A147-8A55-4B74-8F80-58B50585E0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C918AFBC-933F-4220-A164-BA4B40B4DF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53814E64-DB41-47BE-9E6E-F40AC4A82F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6DC1BF4C-B973-4D6F-AF0E-EA5838A1DB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8F9E73A9-D8DE-4FB2-BCA9-D07DD7A2E1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0B2FF232-F7ED-4A4E-A36D-94E7B24F37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E058CFC5-FAB0-40DD-9B58-D7A64EF01F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B7C79FDB-284E-41FB-A93C-3A6A4F9488A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706A4151-1369-4294-824A-70C8F929FC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BB9396E5-7245-48DA-AA32-5AB0842B7E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66EB7EE-D151-4B68-B14C-1C54DF2B18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FF4EDA4A-9471-4A70-9A00-B1A66B5E1B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04799963-01EB-401F-8BFD-6CDF641B5C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04CB3DF6-6D3D-40C5-B741-F2D83DD79E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CA7B3897-3CBB-49E3-90EC-96E63DD9A8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E37DB1E2-1825-47B1-9E89-634473EF50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D2052410-9234-4B80-B825-7F91A5D61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08E7CB48-0744-4DF2-86B6-3335F38E6A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CEB74DCF-332B-4BD3-B036-4A133327A2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91B69718-3DD4-4F38-81E1-2342692AFF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D5CE2490-5C33-412B-B444-D335E3AE8D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3328ABF3-0C84-459E-B986-7DCD455B6C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37381077-83CF-4050-A5F3-8C33C6E7076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920C082F-B414-4A4B-82AB-CE86C925CA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0B3086F2-6938-4EB0-9EC8-B829D1E9F2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5E9F8385-761F-44AF-8AC6-CDBA79A52D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09AADCB5-90F3-4C5F-97B2-73CFF780AE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BB6628B-E9D0-4651-8570-CF1E5DB026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34C9E771-C0D9-4027-96D7-651E8B7361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380B5730-FEEA-409B-9D23-066B99E31B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B4A9FBAD-235A-4A0F-8C54-15633CCAF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BF2F6746-8E16-406D-835E-5FCE6D4F07F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4FADF2DF-4564-4627-AA45-85EFB70829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3D4185DD-65EF-442E-935F-90BDEB5E82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0B30569E-CF14-4DF4-AE71-046DC42001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ADC6272B-8E87-4AF5-A668-16EC7F3C4E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95404AC5-86D6-4864-BE91-84B6F66D57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0283DF22-5559-4FAB-A06F-CDB1F9C996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F82E770A-E6CC-441E-A6A9-47A33BF503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32C89056-2DB3-4565-8418-63EE598E0C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A81C1B01-00CC-4C39-A005-8544974B93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EC8F3F3D-5E7B-4168-BA7B-09B22C878A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BB09AD41-8582-44F1-A4DB-8C4ECC1D6A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EEF98626-AA8E-4ABF-A29A-89C159D70B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8A910E73-8115-449D-91BC-4BFD85100B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2BA84EC5-ADB4-412B-9D7F-785CA24046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1EAEE025-D974-498D-B276-E887588BF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C0A6777F-C322-4CFA-B4FA-C98FF4CBF6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6C45B00F-D649-44DC-9CB3-04C5A6CB8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14D681DB-7395-46C8-A277-8D5478BA84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2FF0C982-758E-46DD-88BE-0B1087F201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3AC91889-4175-4937-A495-37094F3EEB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79B67AE9-E5D6-4FA2-AFB6-73EB860099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DA158CC5-EE56-492A-A095-77324472D8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2547278D-FC88-4AB6-8C3C-EEF9282F3EC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0EC49A0-0827-49E5-89C4-F56299A5DF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9B2514B8-CBE5-40F8-85F8-8B9D514F53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89206225-1385-42CD-A435-03C6731B51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516C97D0-ECDA-4BE7-B7B0-104FBAC6E4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79F18E51-9DC0-4458-85F4-8DB85B23C1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18150D47-30EF-4F80-A28C-F206A8E152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9146AF03-B828-49EB-A7CE-81D57EA9B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CD96A2B-A3CD-4992-97C7-7F47A2A3995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D0A0D10A-D5BB-4580-91C6-15338B079C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2B73C84D-0C6C-4AF8-9DAB-89DF1E4F89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DD66FFFF-5665-44A0-AA5E-7220E985AC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477FB038-24D7-43B0-955A-DCC0332B5D5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BA17227F-E9D3-4A51-9DF0-DFD909AB3F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55E6B883-1C1C-40DF-A620-22CC48A9A1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07EC08BD-662A-486F-BA39-0A9F368A6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31A6E4DA-A497-400B-ADFB-11B80E5E0D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CDD443E5-430F-4F57-A4ED-2BCF8E0C7C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F736045A-DB37-4982-96ED-70BEEEC7CF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C1805AD9-942F-480F-A92D-B71F17B6535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F35A6E50-B827-447C-A1E3-243CB09BB1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A99C9B0-BE26-498B-BF80-39E5CC621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3699857B-7AC7-4686-91B1-0F634DB5A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EAD66306-06A7-4198-B997-F9B8B8AF84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173378AC-6515-495C-A818-4A41463E45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A9203926-2967-431A-9A3A-80ADDF9A2D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C0F60567-9012-4A1A-81DF-87B661B62F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0C1BE4E4-B943-411F-A103-BCDC29AF0E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8F230BF9-4B8A-4479-B197-83AA90D84C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64D3FA3-2702-4732-A545-29A65184DD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59DE7572-DB33-4A77-B082-96E36A6196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A2B8418A-24D1-4998-949F-BAEBE54CA3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596AFA95-4288-45C6-8385-D30F8C8221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061C74E7-2DA4-47FE-A604-4CAE7426A2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49948CD9-6639-4D61-84AD-9888621969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E50D3989-13DF-4E94-9702-7CA27CE585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DBA4DD0C-2E69-4365-8750-37BF2BD8A2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38B2F783-8850-437D-AD52-62F4EFE868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6C32D6E8-869E-4CBF-9409-124D3FAD3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28C44847-ACE1-4D0D-B2B1-5E433166E3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400A772C-C03A-42DC-B0A7-F0DFC7F83D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BF55ACF2-1DAF-4BAD-98D9-7B74114067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B8457AE1-96AA-479D-B76B-E62113204B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1C4F22AD-9264-4746-9908-F88858B7FA0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9B25671A-8A56-49F6-802A-1CBA58FF8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A8875C06-A53D-4C2E-AAB0-2FBC5A1678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6F5F71D6-3D74-4013-8BD6-7E52F6DE50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B41736BF-619F-402B-B70E-089811060A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51A1F261-EEC0-4F95-B854-1454E3CF3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F7DE06E0-C362-485D-8F89-44FDBBAFF8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4822EF5-4772-42F0-A59B-04AB882D75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712CE3F4-4BC0-495F-9973-C58EC6CD6A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11274400-B083-4CEF-804B-9EBF7CCAAD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9945F450-B42E-4DA2-9C76-BA1F38AF31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A853A096-C1AB-4E3C-8B35-D682A008A53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75F8D171-62A5-4073-97CB-4E59015698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DC99FCCD-BBB6-40F1-B331-659509ED7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60E3381B-598B-490B-8F81-584CB9608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5B8A6BEE-872E-41B4-AAF7-121594E05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BF66EF2A-00A9-46F3-9710-6ADBD3D544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A0432490-5DE8-4D81-B39C-B44CE1C47C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D48F6BC8-EABA-4287-8FCC-8BC7CD06DF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623E8D30-1C78-41D4-97C9-63646BD99E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C3167F67-0621-408A-A29A-A4536450C3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9A19AC3E-362D-4172-97EF-45598CB5F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5B76F033-FB8A-48DB-8951-F527972A6E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E832F524-84B7-44E4-9494-0969759A2D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05782180-F16A-4A8B-A276-5E38F741B7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34157406-E447-440D-9BCB-CA3D365A00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36D42F35-9B1B-469C-999F-7CEB42F4C8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8A4EEFF2-05CF-4C27-B386-A0E5DCD63A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ED3EEF5A-B20A-42C7-A575-5E2655BA88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A46A893E-1A0C-40BF-AB34-831A41DDC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6157AAD3-7E95-41BF-8073-F6F78BA164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24E5F5D2-D8B5-4D70-B617-B5029CA641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E04ECE8A-8657-4D32-AD7E-B1058D0F7F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57990A80-1E83-4C43-B61D-4CB71B2CD7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82226514-799A-43F7-A5A3-6753D7BE8C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092572FA-6D1F-42B1-BEE7-46DC341D2B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F7870CB6-417E-416A-8307-E48C0A6A258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F1EFCC94-4633-4464-8D4C-2EF4454D932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37B2F8A5-8637-4CCA-B44D-8844E60191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B0EA5452-15FD-43AB-8AC3-3C5C9BB2D5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0CFF3735-E718-4E54-A53D-B56B16207B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C6087547-39E2-4056-8173-171D1B1D7C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B5C5BAD6-F152-46DD-87A7-62F3BDB9D4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3B07F977-B52E-43E1-8030-6B46F7E807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3120570F-B852-4D3C-8E2C-965B514435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019A7E82-47E0-4A90-BB03-E662E4F828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623437BB-CD62-411D-B155-CF1B830F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3DC4DD6A-A1ED-41B9-99FB-4D75C409AB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E6F33FC1-BFE0-4A5D-9675-2DAFE11277E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CC7BBB4D-B45F-4D85-ADB0-AE2D0E8441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BF25838A-853B-4F5F-A10F-CD54217F0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C471161E-04D5-495C-9104-22CF3ED824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DFDFEF08-9D16-47C5-B413-C7BA090E9F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254CA655-0F8E-46A3-AE85-F020BB071F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A631A92A-3002-4BD3-B9AF-B0D7EF77E6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FCB0D363-B41D-4BB8-8F85-D183BF85BF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097B2CE1-2117-42A1-B721-1FD442E686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300878E3-A086-4922-AD6A-2D2A94CA2F1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73F37BA0-1202-4528-973C-06E260C8B7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8FCD65C-13F5-4B2B-B39B-7153A0F64CE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AED6E0B7-C4E5-47DB-B2F4-A6130DA93F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F6A91E1B-7F17-409B-8020-6F9E259D1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34126505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0000"/>
            <a:lum/>
          </a:blip>
          <a:srcRect/>
          <a:stretch>
            <a:fillRect/>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colorful apple logo on a black background&#10;&#10;Description automatically generated">
            <a:extLst>
              <a:ext uri="{FF2B5EF4-FFF2-40B4-BE49-F238E27FC236}">
                <a16:creationId xmlns:a16="http://schemas.microsoft.com/office/drawing/2014/main" id="{579BA9F9-1F50-6180-0C2C-D3D3F0523C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76288"/>
          </a:xfrm>
          <a:prstGeom prst="rect">
            <a:avLst/>
          </a:prstGeom>
          <a:solidFill>
            <a:schemeClr val="bg1">
              <a:alpha val="93000"/>
            </a:schemeClr>
          </a:solidFill>
          <a:effectLst>
            <a:outerShdw blurRad="50800" dist="50800" dir="5400000" algn="ctr" rotWithShape="0">
              <a:srgbClr val="000000"/>
            </a:outerShdw>
            <a:softEdge rad="38100"/>
          </a:effectLst>
        </p:spPr>
      </p:pic>
      <p:sp>
        <p:nvSpPr>
          <p:cNvPr id="2" name="Title 1">
            <a:extLst>
              <a:ext uri="{FF2B5EF4-FFF2-40B4-BE49-F238E27FC236}">
                <a16:creationId xmlns:a16="http://schemas.microsoft.com/office/drawing/2014/main" id="{2FB7560C-90B6-4B0D-C671-239351533C71}"/>
              </a:ext>
            </a:extLst>
          </p:cNvPr>
          <p:cNvSpPr>
            <a:spLocks noGrp="1"/>
          </p:cNvSpPr>
          <p:nvPr>
            <p:ph type="title"/>
          </p:nvPr>
        </p:nvSpPr>
        <p:spPr>
          <a:xfrm>
            <a:off x="1524000" y="1122362"/>
            <a:ext cx="9144000" cy="2900518"/>
          </a:xfrm>
        </p:spPr>
        <p:txBody>
          <a:bodyPr vert="horz" lIns="91440" tIns="45720" rIns="91440" bIns="45720" rtlCol="0" anchor="b">
            <a:normAutofit/>
          </a:bodyPr>
          <a:lstStyle/>
          <a:p>
            <a:pPr algn="ctr"/>
            <a:r>
              <a:rPr lang="en-US" sz="6000">
                <a:solidFill>
                  <a:srgbClr val="FFFFFF"/>
                </a:solidFill>
              </a:rPr>
              <a:t>Creative process + Product and service development M</a:t>
            </a:r>
          </a:p>
        </p:txBody>
      </p:sp>
    </p:spTree>
    <p:extLst>
      <p:ext uri="{BB962C8B-B14F-4D97-AF65-F5344CB8AC3E}">
        <p14:creationId xmlns:p14="http://schemas.microsoft.com/office/powerpoint/2010/main" val="37536592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6" name="Rectangle 625">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FC34B32-D5CD-99DE-C65B-D6358A3216FD}"/>
              </a:ext>
            </a:extLst>
          </p:cNvPr>
          <p:cNvSpPr>
            <a:spLocks noGrp="1"/>
          </p:cNvSpPr>
          <p:nvPr>
            <p:ph type="title"/>
          </p:nvPr>
        </p:nvSpPr>
        <p:spPr>
          <a:xfrm>
            <a:off x="1673542" y="726622"/>
            <a:ext cx="3626231" cy="3418650"/>
          </a:xfrm>
        </p:spPr>
        <p:txBody>
          <a:bodyPr vert="horz" lIns="91440" tIns="45720" rIns="91440" bIns="45720" rtlCol="0" anchor="b">
            <a:normAutofit/>
          </a:bodyPr>
          <a:lstStyle/>
          <a:p>
            <a:pPr algn="ctr"/>
            <a:r>
              <a:rPr lang="en-US" sz="3400">
                <a:solidFill>
                  <a:schemeClr val="bg1"/>
                </a:solidFill>
              </a:rPr>
              <a:t>New ways of increasing business efficiency +Successfully exploiting a new idea Y</a:t>
            </a:r>
          </a:p>
        </p:txBody>
      </p:sp>
      <p:sp>
        <p:nvSpPr>
          <p:cNvPr id="627" name="Freeform: Shape 626">
            <a:extLst>
              <a:ext uri="{FF2B5EF4-FFF2-40B4-BE49-F238E27FC236}">
                <a16:creationId xmlns:a16="http://schemas.microsoft.com/office/drawing/2014/main" id="{64856DF8-E786-4A2B-BCE9-1D3AA7C5D0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065353"/>
            <a:ext cx="1297983" cy="277779"/>
          </a:xfrm>
          <a:custGeom>
            <a:avLst/>
            <a:gdLst>
              <a:gd name="connsiteX0" fmla="*/ 94113 w 1297983"/>
              <a:gd name="connsiteY0" fmla="*/ 0 h 277779"/>
              <a:gd name="connsiteX1" fmla="*/ 332874 w 1297983"/>
              <a:gd name="connsiteY1" fmla="*/ 238761 h 277779"/>
              <a:gd name="connsiteX2" fmla="*/ 571883 w 1297983"/>
              <a:gd name="connsiteY2" fmla="*/ 0 h 277779"/>
              <a:gd name="connsiteX3" fmla="*/ 810645 w 1297983"/>
              <a:gd name="connsiteY3" fmla="*/ 238761 h 277779"/>
              <a:gd name="connsiteX4" fmla="*/ 1049406 w 1297983"/>
              <a:gd name="connsiteY4" fmla="*/ 0 h 277779"/>
              <a:gd name="connsiteX5" fmla="*/ 1297983 w 1297983"/>
              <a:gd name="connsiteY5" fmla="*/ 248577 h 277779"/>
              <a:gd name="connsiteX6" fmla="*/ 1278599 w 1297983"/>
              <a:gd name="connsiteY6" fmla="*/ 267963 h 277779"/>
              <a:gd name="connsiteX7" fmla="*/ 1049406 w 1297983"/>
              <a:gd name="connsiteY7" fmla="*/ 39017 h 277779"/>
              <a:gd name="connsiteX8" fmla="*/ 810645 w 1297983"/>
              <a:gd name="connsiteY8" fmla="*/ 277779 h 277779"/>
              <a:gd name="connsiteX9" fmla="*/ 571883 w 1297983"/>
              <a:gd name="connsiteY9" fmla="*/ 39017 h 277779"/>
              <a:gd name="connsiteX10" fmla="*/ 332874 w 1297983"/>
              <a:gd name="connsiteY10" fmla="*/ 277779 h 277779"/>
              <a:gd name="connsiteX11" fmla="*/ 94113 w 1297983"/>
              <a:gd name="connsiteY11" fmla="*/ 39017 h 277779"/>
              <a:gd name="connsiteX12" fmla="*/ 0 w 1297983"/>
              <a:gd name="connsiteY12" fmla="*/ 133130 h 277779"/>
              <a:gd name="connsiteX13" fmla="*/ 0 w 1297983"/>
              <a:gd name="connsiteY13" fmla="*/ 94113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7983" h="277779">
                <a:moveTo>
                  <a:pt x="94113" y="0"/>
                </a:moveTo>
                <a:lnTo>
                  <a:pt x="332874" y="238761"/>
                </a:lnTo>
                <a:lnTo>
                  <a:pt x="571883" y="0"/>
                </a:lnTo>
                <a:lnTo>
                  <a:pt x="810645" y="238761"/>
                </a:lnTo>
                <a:lnTo>
                  <a:pt x="1049406" y="0"/>
                </a:lnTo>
                <a:lnTo>
                  <a:pt x="1297983" y="248577"/>
                </a:lnTo>
                <a:lnTo>
                  <a:pt x="1278599" y="267963"/>
                </a:lnTo>
                <a:lnTo>
                  <a:pt x="1049406" y="39017"/>
                </a:lnTo>
                <a:lnTo>
                  <a:pt x="810645" y="277779"/>
                </a:lnTo>
                <a:lnTo>
                  <a:pt x="571883" y="39017"/>
                </a:lnTo>
                <a:lnTo>
                  <a:pt x="332874" y="277779"/>
                </a:lnTo>
                <a:lnTo>
                  <a:pt x="94113" y="39017"/>
                </a:lnTo>
                <a:lnTo>
                  <a:pt x="0" y="133130"/>
                </a:lnTo>
                <a:lnTo>
                  <a:pt x="0" y="94113"/>
                </a:lnTo>
                <a:close/>
              </a:path>
            </a:pathLst>
          </a:custGeom>
          <a:solidFill>
            <a:schemeClr val="bg1"/>
          </a:solidFill>
          <a:ln w="9525" cap="flat">
            <a:noFill/>
            <a:prstDash val="solid"/>
            <a:miter/>
          </a:ln>
        </p:spPr>
        <p:txBody>
          <a:bodyPr wrap="square" rtlCol="0" anchor="ctr">
            <a:noAutofit/>
          </a:bodyPr>
          <a:lstStyle/>
          <a:p>
            <a:endParaRPr lang="en-US"/>
          </a:p>
        </p:txBody>
      </p:sp>
      <p:sp>
        <p:nvSpPr>
          <p:cNvPr id="628" name="Freeform: Shape 627">
            <a:extLst>
              <a:ext uri="{FF2B5EF4-FFF2-40B4-BE49-F238E27FC236}">
                <a16:creationId xmlns:a16="http://schemas.microsoft.com/office/drawing/2014/main" id="{E646A872-7F34-4E27-B0A7-9720177E37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505088"/>
            <a:ext cx="1297983" cy="277779"/>
          </a:xfrm>
          <a:custGeom>
            <a:avLst/>
            <a:gdLst>
              <a:gd name="connsiteX0" fmla="*/ 94113 w 1297983"/>
              <a:gd name="connsiteY0" fmla="*/ 0 h 277779"/>
              <a:gd name="connsiteX1" fmla="*/ 332874 w 1297983"/>
              <a:gd name="connsiteY1" fmla="*/ 238761 h 277779"/>
              <a:gd name="connsiteX2" fmla="*/ 571883 w 1297983"/>
              <a:gd name="connsiteY2" fmla="*/ 0 h 277779"/>
              <a:gd name="connsiteX3" fmla="*/ 810645 w 1297983"/>
              <a:gd name="connsiteY3" fmla="*/ 238761 h 277779"/>
              <a:gd name="connsiteX4" fmla="*/ 1049406 w 1297983"/>
              <a:gd name="connsiteY4" fmla="*/ 0 h 277779"/>
              <a:gd name="connsiteX5" fmla="*/ 1297983 w 1297983"/>
              <a:gd name="connsiteY5" fmla="*/ 248577 h 277779"/>
              <a:gd name="connsiteX6" fmla="*/ 1278599 w 1297983"/>
              <a:gd name="connsiteY6" fmla="*/ 268208 h 277779"/>
              <a:gd name="connsiteX7" fmla="*/ 1049406 w 1297983"/>
              <a:gd name="connsiteY7" fmla="*/ 39017 h 277779"/>
              <a:gd name="connsiteX8" fmla="*/ 810645 w 1297983"/>
              <a:gd name="connsiteY8" fmla="*/ 277779 h 277779"/>
              <a:gd name="connsiteX9" fmla="*/ 571883 w 1297983"/>
              <a:gd name="connsiteY9" fmla="*/ 39017 h 277779"/>
              <a:gd name="connsiteX10" fmla="*/ 332874 w 1297983"/>
              <a:gd name="connsiteY10" fmla="*/ 277779 h 277779"/>
              <a:gd name="connsiteX11" fmla="*/ 94113 w 1297983"/>
              <a:gd name="connsiteY11" fmla="*/ 39017 h 277779"/>
              <a:gd name="connsiteX12" fmla="*/ 0 w 1297983"/>
              <a:gd name="connsiteY12" fmla="*/ 133130 h 277779"/>
              <a:gd name="connsiteX13" fmla="*/ 0 w 1297983"/>
              <a:gd name="connsiteY13" fmla="*/ 94113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7983" h="277779">
                <a:moveTo>
                  <a:pt x="94113" y="0"/>
                </a:moveTo>
                <a:lnTo>
                  <a:pt x="332874" y="238761"/>
                </a:lnTo>
                <a:lnTo>
                  <a:pt x="571883" y="0"/>
                </a:lnTo>
                <a:lnTo>
                  <a:pt x="810645" y="238761"/>
                </a:lnTo>
                <a:lnTo>
                  <a:pt x="1049406" y="0"/>
                </a:lnTo>
                <a:lnTo>
                  <a:pt x="1297983" y="248577"/>
                </a:lnTo>
                <a:lnTo>
                  <a:pt x="1278599" y="268208"/>
                </a:lnTo>
                <a:lnTo>
                  <a:pt x="1049406" y="39017"/>
                </a:lnTo>
                <a:lnTo>
                  <a:pt x="810645" y="277779"/>
                </a:lnTo>
                <a:lnTo>
                  <a:pt x="571883" y="39017"/>
                </a:lnTo>
                <a:lnTo>
                  <a:pt x="332874" y="277779"/>
                </a:lnTo>
                <a:lnTo>
                  <a:pt x="94113" y="39017"/>
                </a:lnTo>
                <a:lnTo>
                  <a:pt x="0" y="133130"/>
                </a:lnTo>
                <a:lnTo>
                  <a:pt x="0" y="94113"/>
                </a:lnTo>
                <a:close/>
              </a:path>
            </a:pathLst>
          </a:custGeom>
          <a:solidFill>
            <a:schemeClr val="bg1"/>
          </a:solidFill>
          <a:ln w="9525" cap="flat">
            <a:noFill/>
            <a:prstDash val="solid"/>
            <a:miter/>
          </a:ln>
        </p:spPr>
        <p:txBody>
          <a:bodyPr wrap="square" rtlCol="0" anchor="ctr">
            <a:noAutofit/>
          </a:bodyPr>
          <a:lstStyle/>
          <a:p>
            <a:endParaRPr lang="en-US"/>
          </a:p>
        </p:txBody>
      </p:sp>
      <p:sp>
        <p:nvSpPr>
          <p:cNvPr id="629" name="Oval 628">
            <a:extLst>
              <a:ext uri="{FF2B5EF4-FFF2-40B4-BE49-F238E27FC236}">
                <a16:creationId xmlns:a16="http://schemas.microsoft.com/office/drawing/2014/main" id="{AE689860-A291-4B0F-AB65-421F8C20E2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83640" y="2714402"/>
            <a:ext cx="3938846" cy="3938846"/>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0" name="Oval 629">
            <a:extLst>
              <a:ext uri="{FF2B5EF4-FFF2-40B4-BE49-F238E27FC236}">
                <a16:creationId xmlns:a16="http://schemas.microsoft.com/office/drawing/2014/main" id="{C82BEF57-041E-4DE3-B65C-CBE71211B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83640" y="2714402"/>
            <a:ext cx="3938846" cy="3938846"/>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1" name="Oval 630">
            <a:extLst>
              <a:ext uri="{FF2B5EF4-FFF2-40B4-BE49-F238E27FC236}">
                <a16:creationId xmlns:a16="http://schemas.microsoft.com/office/drawing/2014/main" id="{D9DFE8A5-DCEC-4A43-B613-D62AC8C57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6438" y="267945"/>
            <a:ext cx="3055711" cy="305571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2" name="Oval 631">
            <a:extLst>
              <a:ext uri="{FF2B5EF4-FFF2-40B4-BE49-F238E27FC236}">
                <a16:creationId xmlns:a16="http://schemas.microsoft.com/office/drawing/2014/main" id="{45E0BF71-78CD-4FD9-BB54-48CD14158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6438" y="267945"/>
            <a:ext cx="3055711" cy="305571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3" name="Oval 632">
            <a:extLst>
              <a:ext uri="{FF2B5EF4-FFF2-40B4-BE49-F238E27FC236}">
                <a16:creationId xmlns:a16="http://schemas.microsoft.com/office/drawing/2014/main" id="{26B7664A-BE61-4A65-B937-A31E08B8B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90042" y="201891"/>
            <a:ext cx="3055711" cy="3055711"/>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4"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05044" y="5297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635" name="Graphic 212">
            <a:extLst>
              <a:ext uri="{FF2B5EF4-FFF2-40B4-BE49-F238E27FC236}">
                <a16:creationId xmlns:a16="http://schemas.microsoft.com/office/drawing/2014/main" id="{0AE773EE-DD7B-4F25-945A-3F59DEE68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05044" y="5297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636"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1467" y="1770675"/>
            <a:ext cx="1054466" cy="469689"/>
            <a:chOff x="9841624" y="4115729"/>
            <a:chExt cx="602169" cy="268223"/>
          </a:xfrm>
          <a:solidFill>
            <a:schemeClr val="bg1"/>
          </a:solidFill>
        </p:grpSpPr>
        <p:sp>
          <p:nvSpPr>
            <p:cNvPr id="615" name="Freeform: Shape 614">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640" name="Oval 639">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41" name="Oval 640">
            <a:extLst>
              <a:ext uri="{FF2B5EF4-FFF2-40B4-BE49-F238E27FC236}">
                <a16:creationId xmlns:a16="http://schemas.microsoft.com/office/drawing/2014/main" id="{2A7F3B2F-8A53-4176-8D77-ECA28FF4D6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5735" y="4917084"/>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25" name="Oval 624">
            <a:extLst>
              <a:ext uri="{FF2B5EF4-FFF2-40B4-BE49-F238E27FC236}">
                <a16:creationId xmlns:a16="http://schemas.microsoft.com/office/drawing/2014/main" id="{87045360-A428-4E4B-989C-E4EF4D920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0947" y="2618037"/>
            <a:ext cx="3938846" cy="3938846"/>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A grey apple logo with a bite taken out of it&#10;&#10;Description automatically generated">
            <a:extLst>
              <a:ext uri="{FF2B5EF4-FFF2-40B4-BE49-F238E27FC236}">
                <a16:creationId xmlns:a16="http://schemas.microsoft.com/office/drawing/2014/main" id="{1C750488-C015-A01C-FE77-F328C707306D}"/>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17749" y="699636"/>
            <a:ext cx="1773289" cy="2104795"/>
          </a:xfrm>
          <a:prstGeom prst="rect">
            <a:avLst/>
          </a:prstGeom>
          <a:noFill/>
          <a:extLst>
            <a:ext uri="{909E8E84-426E-40DD-AFC4-6F175D3DCCD1}">
              <a14:hiddenFill xmlns:a14="http://schemas.microsoft.com/office/drawing/2010/main">
                <a:solidFill>
                  <a:srgbClr val="FFFFFF"/>
                </a:solidFill>
              </a14:hiddenFill>
            </a:ext>
          </a:extLst>
        </p:spPr>
      </p:pic>
      <p:pic>
        <p:nvPicPr>
          <p:cNvPr id="586" name="Picture 585" descr="Person with idea concept">
            <a:extLst>
              <a:ext uri="{FF2B5EF4-FFF2-40B4-BE49-F238E27FC236}">
                <a16:creationId xmlns:a16="http://schemas.microsoft.com/office/drawing/2014/main" id="{21554BD4-6E3E-DCF4-72BB-CBF11489091A}"/>
              </a:ext>
            </a:extLst>
          </p:cNvPr>
          <p:cNvPicPr>
            <a:picLocks noChangeAspect="1"/>
          </p:cNvPicPr>
          <p:nvPr/>
        </p:nvPicPr>
        <p:blipFill rotWithShape="1">
          <a:blip r:embed="rId4"/>
          <a:srcRect l="15628" r="-1" b="-1"/>
          <a:stretch/>
        </p:blipFill>
        <p:spPr>
          <a:xfrm>
            <a:off x="8359979" y="3586687"/>
            <a:ext cx="2560781" cy="2025929"/>
          </a:xfrm>
          <a:prstGeom prst="rect">
            <a:avLst/>
          </a:prstGeom>
        </p:spPr>
      </p:pic>
    </p:spTree>
    <p:extLst>
      <p:ext uri="{BB962C8B-B14F-4D97-AF65-F5344CB8AC3E}">
        <p14:creationId xmlns:p14="http://schemas.microsoft.com/office/powerpoint/2010/main" val="1040235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D75A5B51-0925-4835-8511-A0DD17EAA9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0CF42C-6220-EB0F-3A62-86B84135E578}"/>
              </a:ext>
            </a:extLst>
          </p:cNvPr>
          <p:cNvSpPr>
            <a:spLocks noGrp="1"/>
          </p:cNvSpPr>
          <p:nvPr>
            <p:ph type="title"/>
          </p:nvPr>
        </p:nvSpPr>
        <p:spPr>
          <a:xfrm>
            <a:off x="612648" y="365125"/>
            <a:ext cx="5295015" cy="2063808"/>
          </a:xfrm>
        </p:spPr>
        <p:txBody>
          <a:bodyPr anchor="b">
            <a:normAutofit/>
          </a:bodyPr>
          <a:lstStyle/>
          <a:p>
            <a:r>
              <a:rPr lang="en-GB" sz="4200"/>
              <a:t>Adding value + </a:t>
            </a:r>
            <a:r>
              <a:rPr lang="en-GB" sz="4200">
                <a:ea typeface="+mj-lt"/>
                <a:cs typeface="+mj-lt"/>
              </a:rPr>
              <a:t>Adding services and exploiting new markets </a:t>
            </a:r>
            <a:r>
              <a:rPr lang="en-GB" sz="4200"/>
              <a:t>H</a:t>
            </a:r>
          </a:p>
        </p:txBody>
      </p:sp>
      <p:sp>
        <p:nvSpPr>
          <p:cNvPr id="15" name="Sketch line">
            <a:extLst>
              <a:ext uri="{FF2B5EF4-FFF2-40B4-BE49-F238E27FC236}">
                <a16:creationId xmlns:a16="http://schemas.microsoft.com/office/drawing/2014/main" id="{5CDFD20D-8E4F-4E3A-AF87-93F23E0D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65018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dd a payment method to your Apple ID – Apple Support (UK)">
            <a:extLst>
              <a:ext uri="{FF2B5EF4-FFF2-40B4-BE49-F238E27FC236}">
                <a16:creationId xmlns:a16="http://schemas.microsoft.com/office/drawing/2014/main" id="{AC4FD6E9-7D27-0126-6523-EF5077206620}"/>
              </a:ext>
            </a:extLst>
          </p:cNvPr>
          <p:cNvPicPr>
            <a:picLocks noChangeAspect="1"/>
          </p:cNvPicPr>
          <p:nvPr/>
        </p:nvPicPr>
        <p:blipFill>
          <a:blip r:embed="rId3"/>
          <a:stretch>
            <a:fillRect/>
          </a:stretch>
        </p:blipFill>
        <p:spPr>
          <a:xfrm>
            <a:off x="6533587" y="362384"/>
            <a:ext cx="2329224" cy="2884488"/>
          </a:xfrm>
          <a:prstGeom prst="rect">
            <a:avLst/>
          </a:prstGeom>
        </p:spPr>
      </p:pic>
      <p:pic>
        <p:nvPicPr>
          <p:cNvPr id="4" name="Content Placeholder 3" descr="How Apple Creates Value… By Creating Customers - Intrinsic Investing">
            <a:extLst>
              <a:ext uri="{FF2B5EF4-FFF2-40B4-BE49-F238E27FC236}">
                <a16:creationId xmlns:a16="http://schemas.microsoft.com/office/drawing/2014/main" id="{85B72A52-B130-7A78-5525-F212B33071BE}"/>
              </a:ext>
            </a:extLst>
          </p:cNvPr>
          <p:cNvPicPr>
            <a:picLocks noChangeAspect="1"/>
          </p:cNvPicPr>
          <p:nvPr/>
        </p:nvPicPr>
        <p:blipFill>
          <a:blip r:embed="rId4"/>
          <a:stretch>
            <a:fillRect/>
          </a:stretch>
        </p:blipFill>
        <p:spPr>
          <a:xfrm>
            <a:off x="9224328" y="877093"/>
            <a:ext cx="2603605" cy="1855068"/>
          </a:xfrm>
          <a:prstGeom prst="rect">
            <a:avLst/>
          </a:prstGeom>
        </p:spPr>
      </p:pic>
      <p:pic>
        <p:nvPicPr>
          <p:cNvPr id="6" name="Picture 5" descr="Apple Business Strategy: A Detailed Company Analysis - GreyB">
            <a:extLst>
              <a:ext uri="{FF2B5EF4-FFF2-40B4-BE49-F238E27FC236}">
                <a16:creationId xmlns:a16="http://schemas.microsoft.com/office/drawing/2014/main" id="{51E501C0-38CB-9743-4273-D9FF71E4E992}"/>
              </a:ext>
            </a:extLst>
          </p:cNvPr>
          <p:cNvPicPr>
            <a:picLocks noChangeAspect="1"/>
          </p:cNvPicPr>
          <p:nvPr/>
        </p:nvPicPr>
        <p:blipFill>
          <a:blip r:embed="rId5"/>
          <a:stretch>
            <a:fillRect/>
          </a:stretch>
        </p:blipFill>
        <p:spPr>
          <a:xfrm>
            <a:off x="6667094" y="3426258"/>
            <a:ext cx="4890142" cy="2750705"/>
          </a:xfrm>
          <a:prstGeom prst="rect">
            <a:avLst/>
          </a:prstGeom>
        </p:spPr>
      </p:pic>
    </p:spTree>
    <p:extLst>
      <p:ext uri="{BB962C8B-B14F-4D97-AF65-F5344CB8AC3E}">
        <p14:creationId xmlns:p14="http://schemas.microsoft.com/office/powerpoint/2010/main" val="10249985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ADA216DF-C268-4A25-A2DC-51E15F5500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E861849-2455-5D89-780E-3EE3A8883063}"/>
              </a:ext>
            </a:extLst>
          </p:cNvPr>
          <p:cNvSpPr>
            <a:spLocks noGrp="1"/>
          </p:cNvSpPr>
          <p:nvPr>
            <p:ph type="title"/>
          </p:nvPr>
        </p:nvSpPr>
        <p:spPr>
          <a:xfrm>
            <a:off x="638881" y="4474080"/>
            <a:ext cx="10909640" cy="1065836"/>
          </a:xfrm>
        </p:spPr>
        <p:txBody>
          <a:bodyPr vert="horz" lIns="91440" tIns="45720" rIns="91440" bIns="45720" rtlCol="0" anchor="ctr">
            <a:normAutofit/>
          </a:bodyPr>
          <a:lstStyle/>
          <a:p>
            <a:pPr algn="ctr"/>
            <a:r>
              <a:rPr lang="en-US" sz="6600"/>
              <a:t>Chance and serendipity H</a:t>
            </a:r>
          </a:p>
        </p:txBody>
      </p:sp>
      <p:pic>
        <p:nvPicPr>
          <p:cNvPr id="5" name="Picture 4" descr="Want a Big Idea? Take a Shower and Sit Under the Apple Tree | by Eugene  Ivanov | Medium">
            <a:extLst>
              <a:ext uri="{FF2B5EF4-FFF2-40B4-BE49-F238E27FC236}">
                <a16:creationId xmlns:a16="http://schemas.microsoft.com/office/drawing/2014/main" id="{DEB43F0C-1861-7906-BC93-EE9DA926CBEF}"/>
              </a:ext>
            </a:extLst>
          </p:cNvPr>
          <p:cNvPicPr>
            <a:picLocks noChangeAspect="1"/>
          </p:cNvPicPr>
          <p:nvPr/>
        </p:nvPicPr>
        <p:blipFill>
          <a:blip r:embed="rId3"/>
          <a:stretch>
            <a:fillRect/>
          </a:stretch>
        </p:blipFill>
        <p:spPr>
          <a:xfrm>
            <a:off x="301752" y="329184"/>
            <a:ext cx="3758184" cy="3758184"/>
          </a:xfrm>
          <a:prstGeom prst="rect">
            <a:avLst/>
          </a:prstGeom>
        </p:spPr>
      </p:pic>
      <p:pic>
        <p:nvPicPr>
          <p:cNvPr id="6" name="Picture 5" descr="Steve Jobs said Silicon Valley needs serendipity, but is it even possible  in a Zoom world? | ZDNET">
            <a:extLst>
              <a:ext uri="{FF2B5EF4-FFF2-40B4-BE49-F238E27FC236}">
                <a16:creationId xmlns:a16="http://schemas.microsoft.com/office/drawing/2014/main" id="{D524EC2C-B5E1-225E-67FB-BEF6F8CE21B6}"/>
              </a:ext>
            </a:extLst>
          </p:cNvPr>
          <p:cNvPicPr>
            <a:picLocks noChangeAspect="1"/>
          </p:cNvPicPr>
          <p:nvPr/>
        </p:nvPicPr>
        <p:blipFill>
          <a:blip r:embed="rId4"/>
          <a:stretch>
            <a:fillRect/>
          </a:stretch>
        </p:blipFill>
        <p:spPr>
          <a:xfrm>
            <a:off x="4224528" y="945761"/>
            <a:ext cx="3758184" cy="2525029"/>
          </a:xfrm>
          <a:prstGeom prst="rect">
            <a:avLst/>
          </a:prstGeom>
        </p:spPr>
      </p:pic>
      <p:pic>
        <p:nvPicPr>
          <p:cNvPr id="4" name="Content Placeholder 3" descr="Don't leave serendipity to chance. Help create it | by Roshan Daryanani |  The Maths and Magic Of Being Human | Medium">
            <a:extLst>
              <a:ext uri="{FF2B5EF4-FFF2-40B4-BE49-F238E27FC236}">
                <a16:creationId xmlns:a16="http://schemas.microsoft.com/office/drawing/2014/main" id="{940F29D7-A67F-E9E1-0214-D80C33609D0C}"/>
              </a:ext>
            </a:extLst>
          </p:cNvPr>
          <p:cNvPicPr>
            <a:picLocks noGrp="1" noChangeAspect="1"/>
          </p:cNvPicPr>
          <p:nvPr>
            <p:ph idx="1"/>
          </p:nvPr>
        </p:nvPicPr>
        <p:blipFill>
          <a:blip r:embed="rId5"/>
          <a:stretch>
            <a:fillRect/>
          </a:stretch>
        </p:blipFill>
        <p:spPr>
          <a:xfrm>
            <a:off x="8147304" y="953982"/>
            <a:ext cx="3758184" cy="2508587"/>
          </a:xfrm>
          <a:prstGeom prst="rect">
            <a:avLst/>
          </a:prstGeom>
        </p:spPr>
      </p:pic>
      <p:sp>
        <p:nvSpPr>
          <p:cNvPr id="13" name="sketch line">
            <a:extLst>
              <a:ext uri="{FF2B5EF4-FFF2-40B4-BE49-F238E27FC236}">
                <a16:creationId xmlns:a16="http://schemas.microsoft.com/office/drawing/2014/main" id="{DE127D07-37F2-4FE3-9F47-F0CD6740D5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89376" y="5634765"/>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59278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53" name="Rectangle 1052">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DF8FAC-99C0-295A-AEAD-2795E99551CD}"/>
              </a:ext>
            </a:extLst>
          </p:cNvPr>
          <p:cNvSpPr>
            <a:spLocks noGrp="1"/>
          </p:cNvSpPr>
          <p:nvPr>
            <p:ph type="title"/>
          </p:nvPr>
        </p:nvSpPr>
        <p:spPr>
          <a:xfrm>
            <a:off x="1673542" y="726622"/>
            <a:ext cx="3626231" cy="3418650"/>
          </a:xfrm>
        </p:spPr>
        <p:txBody>
          <a:bodyPr vert="horz" lIns="91440" tIns="45720" rIns="91440" bIns="45720" rtlCol="0" anchor="b">
            <a:normAutofit/>
          </a:bodyPr>
          <a:lstStyle/>
          <a:p>
            <a:pPr algn="ctr"/>
            <a:r>
              <a:rPr lang="en-US" sz="5400">
                <a:solidFill>
                  <a:schemeClr val="bg1"/>
                </a:solidFill>
              </a:rPr>
              <a:t>Lateral thinking and intuition M</a:t>
            </a:r>
          </a:p>
        </p:txBody>
      </p:sp>
      <p:sp>
        <p:nvSpPr>
          <p:cNvPr id="1055" name="Freeform: Shape 1054">
            <a:extLst>
              <a:ext uri="{FF2B5EF4-FFF2-40B4-BE49-F238E27FC236}">
                <a16:creationId xmlns:a16="http://schemas.microsoft.com/office/drawing/2014/main" id="{64856DF8-E786-4A2B-BCE9-1D3AA7C5D0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065353"/>
            <a:ext cx="1297983" cy="277779"/>
          </a:xfrm>
          <a:custGeom>
            <a:avLst/>
            <a:gdLst>
              <a:gd name="connsiteX0" fmla="*/ 94113 w 1297983"/>
              <a:gd name="connsiteY0" fmla="*/ 0 h 277779"/>
              <a:gd name="connsiteX1" fmla="*/ 332874 w 1297983"/>
              <a:gd name="connsiteY1" fmla="*/ 238761 h 277779"/>
              <a:gd name="connsiteX2" fmla="*/ 571883 w 1297983"/>
              <a:gd name="connsiteY2" fmla="*/ 0 h 277779"/>
              <a:gd name="connsiteX3" fmla="*/ 810645 w 1297983"/>
              <a:gd name="connsiteY3" fmla="*/ 238761 h 277779"/>
              <a:gd name="connsiteX4" fmla="*/ 1049406 w 1297983"/>
              <a:gd name="connsiteY4" fmla="*/ 0 h 277779"/>
              <a:gd name="connsiteX5" fmla="*/ 1297983 w 1297983"/>
              <a:gd name="connsiteY5" fmla="*/ 248577 h 277779"/>
              <a:gd name="connsiteX6" fmla="*/ 1278599 w 1297983"/>
              <a:gd name="connsiteY6" fmla="*/ 267963 h 277779"/>
              <a:gd name="connsiteX7" fmla="*/ 1049406 w 1297983"/>
              <a:gd name="connsiteY7" fmla="*/ 39017 h 277779"/>
              <a:gd name="connsiteX8" fmla="*/ 810645 w 1297983"/>
              <a:gd name="connsiteY8" fmla="*/ 277779 h 277779"/>
              <a:gd name="connsiteX9" fmla="*/ 571883 w 1297983"/>
              <a:gd name="connsiteY9" fmla="*/ 39017 h 277779"/>
              <a:gd name="connsiteX10" fmla="*/ 332874 w 1297983"/>
              <a:gd name="connsiteY10" fmla="*/ 277779 h 277779"/>
              <a:gd name="connsiteX11" fmla="*/ 94113 w 1297983"/>
              <a:gd name="connsiteY11" fmla="*/ 39017 h 277779"/>
              <a:gd name="connsiteX12" fmla="*/ 0 w 1297983"/>
              <a:gd name="connsiteY12" fmla="*/ 133130 h 277779"/>
              <a:gd name="connsiteX13" fmla="*/ 0 w 1297983"/>
              <a:gd name="connsiteY13" fmla="*/ 94113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7983" h="277779">
                <a:moveTo>
                  <a:pt x="94113" y="0"/>
                </a:moveTo>
                <a:lnTo>
                  <a:pt x="332874" y="238761"/>
                </a:lnTo>
                <a:lnTo>
                  <a:pt x="571883" y="0"/>
                </a:lnTo>
                <a:lnTo>
                  <a:pt x="810645" y="238761"/>
                </a:lnTo>
                <a:lnTo>
                  <a:pt x="1049406" y="0"/>
                </a:lnTo>
                <a:lnTo>
                  <a:pt x="1297983" y="248577"/>
                </a:lnTo>
                <a:lnTo>
                  <a:pt x="1278599" y="267963"/>
                </a:lnTo>
                <a:lnTo>
                  <a:pt x="1049406" y="39017"/>
                </a:lnTo>
                <a:lnTo>
                  <a:pt x="810645" y="277779"/>
                </a:lnTo>
                <a:lnTo>
                  <a:pt x="571883" y="39017"/>
                </a:lnTo>
                <a:lnTo>
                  <a:pt x="332874" y="277779"/>
                </a:lnTo>
                <a:lnTo>
                  <a:pt x="94113" y="39017"/>
                </a:lnTo>
                <a:lnTo>
                  <a:pt x="0" y="133130"/>
                </a:lnTo>
                <a:lnTo>
                  <a:pt x="0" y="94113"/>
                </a:lnTo>
                <a:close/>
              </a:path>
            </a:pathLst>
          </a:custGeom>
          <a:solidFill>
            <a:schemeClr val="bg1"/>
          </a:solidFill>
          <a:ln w="9525" cap="flat">
            <a:noFill/>
            <a:prstDash val="solid"/>
            <a:miter/>
          </a:ln>
        </p:spPr>
        <p:txBody>
          <a:bodyPr wrap="square" rtlCol="0" anchor="ctr">
            <a:noAutofit/>
          </a:bodyPr>
          <a:lstStyle/>
          <a:p>
            <a:endParaRPr lang="en-US"/>
          </a:p>
        </p:txBody>
      </p:sp>
      <p:sp>
        <p:nvSpPr>
          <p:cNvPr id="1057" name="Freeform: Shape 1056">
            <a:extLst>
              <a:ext uri="{FF2B5EF4-FFF2-40B4-BE49-F238E27FC236}">
                <a16:creationId xmlns:a16="http://schemas.microsoft.com/office/drawing/2014/main" id="{E646A872-7F34-4E27-B0A7-9720177E374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505088"/>
            <a:ext cx="1297983" cy="277779"/>
          </a:xfrm>
          <a:custGeom>
            <a:avLst/>
            <a:gdLst>
              <a:gd name="connsiteX0" fmla="*/ 94113 w 1297983"/>
              <a:gd name="connsiteY0" fmla="*/ 0 h 277779"/>
              <a:gd name="connsiteX1" fmla="*/ 332874 w 1297983"/>
              <a:gd name="connsiteY1" fmla="*/ 238761 h 277779"/>
              <a:gd name="connsiteX2" fmla="*/ 571883 w 1297983"/>
              <a:gd name="connsiteY2" fmla="*/ 0 h 277779"/>
              <a:gd name="connsiteX3" fmla="*/ 810645 w 1297983"/>
              <a:gd name="connsiteY3" fmla="*/ 238761 h 277779"/>
              <a:gd name="connsiteX4" fmla="*/ 1049406 w 1297983"/>
              <a:gd name="connsiteY4" fmla="*/ 0 h 277779"/>
              <a:gd name="connsiteX5" fmla="*/ 1297983 w 1297983"/>
              <a:gd name="connsiteY5" fmla="*/ 248577 h 277779"/>
              <a:gd name="connsiteX6" fmla="*/ 1278599 w 1297983"/>
              <a:gd name="connsiteY6" fmla="*/ 268208 h 277779"/>
              <a:gd name="connsiteX7" fmla="*/ 1049406 w 1297983"/>
              <a:gd name="connsiteY7" fmla="*/ 39017 h 277779"/>
              <a:gd name="connsiteX8" fmla="*/ 810645 w 1297983"/>
              <a:gd name="connsiteY8" fmla="*/ 277779 h 277779"/>
              <a:gd name="connsiteX9" fmla="*/ 571883 w 1297983"/>
              <a:gd name="connsiteY9" fmla="*/ 39017 h 277779"/>
              <a:gd name="connsiteX10" fmla="*/ 332874 w 1297983"/>
              <a:gd name="connsiteY10" fmla="*/ 277779 h 277779"/>
              <a:gd name="connsiteX11" fmla="*/ 94113 w 1297983"/>
              <a:gd name="connsiteY11" fmla="*/ 39017 h 277779"/>
              <a:gd name="connsiteX12" fmla="*/ 0 w 1297983"/>
              <a:gd name="connsiteY12" fmla="*/ 133130 h 277779"/>
              <a:gd name="connsiteX13" fmla="*/ 0 w 1297983"/>
              <a:gd name="connsiteY13" fmla="*/ 94113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97983" h="277779">
                <a:moveTo>
                  <a:pt x="94113" y="0"/>
                </a:moveTo>
                <a:lnTo>
                  <a:pt x="332874" y="238761"/>
                </a:lnTo>
                <a:lnTo>
                  <a:pt x="571883" y="0"/>
                </a:lnTo>
                <a:lnTo>
                  <a:pt x="810645" y="238761"/>
                </a:lnTo>
                <a:lnTo>
                  <a:pt x="1049406" y="0"/>
                </a:lnTo>
                <a:lnTo>
                  <a:pt x="1297983" y="248577"/>
                </a:lnTo>
                <a:lnTo>
                  <a:pt x="1278599" y="268208"/>
                </a:lnTo>
                <a:lnTo>
                  <a:pt x="1049406" y="39017"/>
                </a:lnTo>
                <a:lnTo>
                  <a:pt x="810645" y="277779"/>
                </a:lnTo>
                <a:lnTo>
                  <a:pt x="571883" y="39017"/>
                </a:lnTo>
                <a:lnTo>
                  <a:pt x="332874" y="277779"/>
                </a:lnTo>
                <a:lnTo>
                  <a:pt x="94113" y="39017"/>
                </a:lnTo>
                <a:lnTo>
                  <a:pt x="0" y="133130"/>
                </a:lnTo>
                <a:lnTo>
                  <a:pt x="0" y="94113"/>
                </a:lnTo>
                <a:close/>
              </a:path>
            </a:pathLst>
          </a:custGeom>
          <a:solidFill>
            <a:schemeClr val="bg1"/>
          </a:solidFill>
          <a:ln w="9525" cap="flat">
            <a:noFill/>
            <a:prstDash val="solid"/>
            <a:miter/>
          </a:ln>
        </p:spPr>
        <p:txBody>
          <a:bodyPr wrap="square" rtlCol="0" anchor="ctr">
            <a:noAutofit/>
          </a:bodyPr>
          <a:lstStyle/>
          <a:p>
            <a:endParaRPr lang="en-US"/>
          </a:p>
        </p:txBody>
      </p:sp>
      <p:sp>
        <p:nvSpPr>
          <p:cNvPr id="1059" name="Oval 1058">
            <a:extLst>
              <a:ext uri="{FF2B5EF4-FFF2-40B4-BE49-F238E27FC236}">
                <a16:creationId xmlns:a16="http://schemas.microsoft.com/office/drawing/2014/main" id="{AE689860-A291-4B0F-AB65-421F8C20E2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83640" y="2714402"/>
            <a:ext cx="3938846" cy="3938846"/>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1" name="Oval 1060">
            <a:extLst>
              <a:ext uri="{FF2B5EF4-FFF2-40B4-BE49-F238E27FC236}">
                <a16:creationId xmlns:a16="http://schemas.microsoft.com/office/drawing/2014/main" id="{C82BEF57-041E-4DE3-B65C-CBE71211B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83640" y="2714402"/>
            <a:ext cx="3938846" cy="3938846"/>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3" name="Oval 1062">
            <a:extLst>
              <a:ext uri="{FF2B5EF4-FFF2-40B4-BE49-F238E27FC236}">
                <a16:creationId xmlns:a16="http://schemas.microsoft.com/office/drawing/2014/main" id="{D9DFE8A5-DCEC-4A43-B613-D62AC8C573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6438" y="267945"/>
            <a:ext cx="3055711" cy="3055711"/>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5" name="Oval 1064">
            <a:extLst>
              <a:ext uri="{FF2B5EF4-FFF2-40B4-BE49-F238E27FC236}">
                <a16:creationId xmlns:a16="http://schemas.microsoft.com/office/drawing/2014/main" id="{45E0BF71-78CD-4FD9-BB54-48CD1415897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76438" y="267945"/>
            <a:ext cx="3055711" cy="3055711"/>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7" name="Oval 1066">
            <a:extLst>
              <a:ext uri="{FF2B5EF4-FFF2-40B4-BE49-F238E27FC236}">
                <a16:creationId xmlns:a16="http://schemas.microsoft.com/office/drawing/2014/main" id="{26B7664A-BE61-4A65-B937-A31E08B8B9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90042" y="201891"/>
            <a:ext cx="3055711" cy="3055711"/>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9"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05044" y="5297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071" name="Graphic 212">
            <a:extLst>
              <a:ext uri="{FF2B5EF4-FFF2-40B4-BE49-F238E27FC236}">
                <a16:creationId xmlns:a16="http://schemas.microsoft.com/office/drawing/2014/main" id="{0AE773EE-DD7B-4F25-945A-3F59DEE68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05044" y="5297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1073"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1467" y="1770675"/>
            <a:ext cx="1054466" cy="469689"/>
            <a:chOff x="9841624" y="4115729"/>
            <a:chExt cx="602169" cy="268223"/>
          </a:xfrm>
          <a:solidFill>
            <a:schemeClr val="bg1"/>
          </a:solidFill>
        </p:grpSpPr>
        <p:sp>
          <p:nvSpPr>
            <p:cNvPr id="1074" name="Freeform: Shape 1073">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080" name="Oval 1079">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82" name="Oval 1081">
            <a:extLst>
              <a:ext uri="{FF2B5EF4-FFF2-40B4-BE49-F238E27FC236}">
                <a16:creationId xmlns:a16="http://schemas.microsoft.com/office/drawing/2014/main" id="{2A7F3B2F-8A53-4176-8D77-ECA28FF4D6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5735" y="4917084"/>
            <a:ext cx="319941" cy="319941"/>
          </a:xfrm>
          <a:prstGeom prst="ellipse">
            <a:avLst/>
          </a:pr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84" name="Oval 1083">
            <a:extLst>
              <a:ext uri="{FF2B5EF4-FFF2-40B4-BE49-F238E27FC236}">
                <a16:creationId xmlns:a16="http://schemas.microsoft.com/office/drawing/2014/main" id="{87045360-A428-4E4B-989C-E4EF4D9203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0947" y="2618037"/>
            <a:ext cx="3938846" cy="3938846"/>
          </a:xfrm>
          <a:prstGeom prst="ellipse">
            <a:avLst/>
          </a:pr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A grey apple logo with a bite taken out of it&#10;&#10;Description automatically generated">
            <a:extLst>
              <a:ext uri="{FF2B5EF4-FFF2-40B4-BE49-F238E27FC236}">
                <a16:creationId xmlns:a16="http://schemas.microsoft.com/office/drawing/2014/main" id="{5F943408-1C21-F7BA-FBA2-C2AC43FCDCB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217749" y="699636"/>
            <a:ext cx="1773289" cy="210479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Lateral Thinking">
            <a:extLst>
              <a:ext uri="{FF2B5EF4-FFF2-40B4-BE49-F238E27FC236}">
                <a16:creationId xmlns:a16="http://schemas.microsoft.com/office/drawing/2014/main" id="{8C16C12D-21E5-EDCD-14E6-097F97B81497}"/>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8359979" y="3818613"/>
            <a:ext cx="2560781" cy="1562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3605336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TM04033929[[fn=Slate]]</Template>
  <TotalTime>0</TotalTime>
  <Words>3207</Words>
  <Application>Microsoft Office PowerPoint</Application>
  <PresentationFormat>Widescreen</PresentationFormat>
  <Paragraphs>96</Paragraphs>
  <Slides>16</Slides>
  <Notes>16</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Apple</vt:lpstr>
      <vt:lpstr>Apple Introduction H </vt:lpstr>
      <vt:lpstr>Role of innovation- M </vt:lpstr>
      <vt:lpstr>Different ways of innovating Y</vt:lpstr>
      <vt:lpstr>Creative process + Product and service development M</vt:lpstr>
      <vt:lpstr>New ways of increasing business efficiency +Successfully exploiting a new idea Y</vt:lpstr>
      <vt:lpstr>Adding value + Adding services and exploiting new markets H</vt:lpstr>
      <vt:lpstr>Chance and serendipity H</vt:lpstr>
      <vt:lpstr>Lateral thinking and intuition M</vt:lpstr>
      <vt:lpstr>Blue sky thinking + Creativity Y </vt:lpstr>
      <vt:lpstr>Improvements to products +Processes +Services and customer experience H</vt:lpstr>
      <vt:lpstr>Business growth + developemt of new and niche markets +offering ups Y</vt:lpstr>
      <vt:lpstr>Improved recognition and reputation + branding + smarter working M</vt:lpstr>
      <vt:lpstr>Failure to meet operational and commercial requirements +  decision not to go ahead with an idea M </vt:lpstr>
      <vt:lpstr>Failing to achieve a return on investment + Cultural Problems H</vt:lpstr>
      <vt:lpstr>Unsupportive systems and processes + Insufficient support from leadership and management 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Maison Roberts</cp:lastModifiedBy>
  <cp:revision>2</cp:revision>
  <dcterms:created xsi:type="dcterms:W3CDTF">2024-04-22T11:05:22Z</dcterms:created>
  <dcterms:modified xsi:type="dcterms:W3CDTF">2024-05-31T16:38:15Z</dcterms:modified>
</cp:coreProperties>
</file>